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8" r:id="rId4"/>
    <p:sldId id="269" r:id="rId5"/>
    <p:sldId id="270" r:id="rId6"/>
    <p:sldId id="272" r:id="rId7"/>
    <p:sldId id="273" r:id="rId8"/>
    <p:sldId id="274" r:id="rId9"/>
    <p:sldId id="276" r:id="rId10"/>
    <p:sldId id="27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a:srgbClr val="FF0066"/>
    <a:srgbClr val="009900"/>
    <a:srgbClr val="FF5050"/>
    <a:srgbClr val="9900CC"/>
    <a:srgbClr val="87B80E"/>
    <a:srgbClr val="CC3399"/>
    <a:srgbClr val="FF9900"/>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02073D-3500-44FE-BFE6-8F01E886BB05}"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AE739F-25C4-4727-B5C9-CECC9BF802D9}" type="slidenum">
              <a:rPr lang="en-US" smtClean="0"/>
              <a:pPr/>
              <a:t>‹#›</a:t>
            </a:fld>
            <a:endParaRPr lang="en-US"/>
          </a:p>
        </p:txBody>
      </p:sp>
    </p:spTree>
    <p:extLst>
      <p:ext uri="{BB962C8B-B14F-4D97-AF65-F5344CB8AC3E}">
        <p14:creationId xmlns:p14="http://schemas.microsoft.com/office/powerpoint/2010/main" val="2755653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02073D-3500-44FE-BFE6-8F01E886BB05}"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AE739F-25C4-4727-B5C9-CECC9BF802D9}" type="slidenum">
              <a:rPr lang="en-US" smtClean="0"/>
              <a:pPr/>
              <a:t>‹#›</a:t>
            </a:fld>
            <a:endParaRPr lang="en-US"/>
          </a:p>
        </p:txBody>
      </p:sp>
    </p:spTree>
    <p:extLst>
      <p:ext uri="{BB962C8B-B14F-4D97-AF65-F5344CB8AC3E}">
        <p14:creationId xmlns:p14="http://schemas.microsoft.com/office/powerpoint/2010/main" val="3975253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02073D-3500-44FE-BFE6-8F01E886BB05}"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AE739F-25C4-4727-B5C9-CECC9BF802D9}" type="slidenum">
              <a:rPr lang="en-US" smtClean="0"/>
              <a:pPr/>
              <a:t>‹#›</a:t>
            </a:fld>
            <a:endParaRPr lang="en-US"/>
          </a:p>
        </p:txBody>
      </p:sp>
    </p:spTree>
    <p:extLst>
      <p:ext uri="{BB962C8B-B14F-4D97-AF65-F5344CB8AC3E}">
        <p14:creationId xmlns:p14="http://schemas.microsoft.com/office/powerpoint/2010/main" val="1727078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02073D-3500-44FE-BFE6-8F01E886BB05}"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AE739F-25C4-4727-B5C9-CECC9BF802D9}" type="slidenum">
              <a:rPr lang="en-US" smtClean="0"/>
              <a:pPr/>
              <a:t>‹#›</a:t>
            </a:fld>
            <a:endParaRPr lang="en-US"/>
          </a:p>
        </p:txBody>
      </p:sp>
    </p:spTree>
    <p:extLst>
      <p:ext uri="{BB962C8B-B14F-4D97-AF65-F5344CB8AC3E}">
        <p14:creationId xmlns:p14="http://schemas.microsoft.com/office/powerpoint/2010/main" val="1616147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02073D-3500-44FE-BFE6-8F01E886BB05}"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AE739F-25C4-4727-B5C9-CECC9BF802D9}" type="slidenum">
              <a:rPr lang="en-US" smtClean="0"/>
              <a:pPr/>
              <a:t>‹#›</a:t>
            </a:fld>
            <a:endParaRPr lang="en-US"/>
          </a:p>
        </p:txBody>
      </p:sp>
    </p:spTree>
    <p:extLst>
      <p:ext uri="{BB962C8B-B14F-4D97-AF65-F5344CB8AC3E}">
        <p14:creationId xmlns:p14="http://schemas.microsoft.com/office/powerpoint/2010/main" val="2537857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02073D-3500-44FE-BFE6-8F01E886BB05}" type="datetimeFigureOut">
              <a:rPr lang="en-US" smtClean="0"/>
              <a:pPr/>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AE739F-25C4-4727-B5C9-CECC9BF802D9}" type="slidenum">
              <a:rPr lang="en-US" smtClean="0"/>
              <a:pPr/>
              <a:t>‹#›</a:t>
            </a:fld>
            <a:endParaRPr lang="en-US"/>
          </a:p>
        </p:txBody>
      </p:sp>
    </p:spTree>
    <p:extLst>
      <p:ext uri="{BB962C8B-B14F-4D97-AF65-F5344CB8AC3E}">
        <p14:creationId xmlns:p14="http://schemas.microsoft.com/office/powerpoint/2010/main" val="1452502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02073D-3500-44FE-BFE6-8F01E886BB05}" type="datetimeFigureOut">
              <a:rPr lang="en-US" smtClean="0"/>
              <a:pPr/>
              <a:t>5/1/2020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AE739F-25C4-4727-B5C9-CECC9BF802D9}" type="slidenum">
              <a:rPr lang="en-US" smtClean="0"/>
              <a:pPr/>
              <a:t>‹#›</a:t>
            </a:fld>
            <a:endParaRPr lang="en-US"/>
          </a:p>
        </p:txBody>
      </p:sp>
    </p:spTree>
    <p:extLst>
      <p:ext uri="{BB962C8B-B14F-4D97-AF65-F5344CB8AC3E}">
        <p14:creationId xmlns:p14="http://schemas.microsoft.com/office/powerpoint/2010/main" val="234782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02073D-3500-44FE-BFE6-8F01E886BB05}" type="datetimeFigureOut">
              <a:rPr lang="en-US" smtClean="0"/>
              <a:pPr/>
              <a:t>5/1/2020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AE739F-25C4-4727-B5C9-CECC9BF802D9}" type="slidenum">
              <a:rPr lang="en-US" smtClean="0"/>
              <a:pPr/>
              <a:t>‹#›</a:t>
            </a:fld>
            <a:endParaRPr lang="en-US"/>
          </a:p>
        </p:txBody>
      </p:sp>
    </p:spTree>
    <p:extLst>
      <p:ext uri="{BB962C8B-B14F-4D97-AF65-F5344CB8AC3E}">
        <p14:creationId xmlns:p14="http://schemas.microsoft.com/office/powerpoint/2010/main" val="2191350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02073D-3500-44FE-BFE6-8F01E886BB05}" type="datetimeFigureOut">
              <a:rPr lang="en-US" smtClean="0"/>
              <a:pPr/>
              <a:t>5/1/2020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AE739F-25C4-4727-B5C9-CECC9BF802D9}" type="slidenum">
              <a:rPr lang="en-US" smtClean="0"/>
              <a:pPr/>
              <a:t>‹#›</a:t>
            </a:fld>
            <a:endParaRPr lang="en-US"/>
          </a:p>
        </p:txBody>
      </p:sp>
    </p:spTree>
    <p:extLst>
      <p:ext uri="{BB962C8B-B14F-4D97-AF65-F5344CB8AC3E}">
        <p14:creationId xmlns:p14="http://schemas.microsoft.com/office/powerpoint/2010/main" val="661467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02073D-3500-44FE-BFE6-8F01E886BB05}" type="datetimeFigureOut">
              <a:rPr lang="en-US" smtClean="0"/>
              <a:pPr/>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AE739F-25C4-4727-B5C9-CECC9BF802D9}" type="slidenum">
              <a:rPr lang="en-US" smtClean="0"/>
              <a:pPr/>
              <a:t>‹#›</a:t>
            </a:fld>
            <a:endParaRPr lang="en-US"/>
          </a:p>
        </p:txBody>
      </p:sp>
    </p:spTree>
    <p:extLst>
      <p:ext uri="{BB962C8B-B14F-4D97-AF65-F5344CB8AC3E}">
        <p14:creationId xmlns:p14="http://schemas.microsoft.com/office/powerpoint/2010/main" val="1744399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02073D-3500-44FE-BFE6-8F01E886BB05}" type="datetimeFigureOut">
              <a:rPr lang="en-US" smtClean="0"/>
              <a:pPr/>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AE739F-25C4-4727-B5C9-CECC9BF802D9}" type="slidenum">
              <a:rPr lang="en-US" smtClean="0"/>
              <a:pPr/>
              <a:t>‹#›</a:t>
            </a:fld>
            <a:endParaRPr lang="en-US"/>
          </a:p>
        </p:txBody>
      </p:sp>
    </p:spTree>
    <p:extLst>
      <p:ext uri="{BB962C8B-B14F-4D97-AF65-F5344CB8AC3E}">
        <p14:creationId xmlns:p14="http://schemas.microsoft.com/office/powerpoint/2010/main" val="2019675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02073D-3500-44FE-BFE6-8F01E886BB05}" type="datetimeFigureOut">
              <a:rPr lang="en-US" smtClean="0"/>
              <a:pPr/>
              <a:t>5/1/2020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AE739F-25C4-4727-B5C9-CECC9BF802D9}" type="slidenum">
              <a:rPr lang="en-US" smtClean="0"/>
              <a:pPr/>
              <a:t>‹#›</a:t>
            </a:fld>
            <a:endParaRPr lang="en-US"/>
          </a:p>
        </p:txBody>
      </p:sp>
    </p:spTree>
    <p:extLst>
      <p:ext uri="{BB962C8B-B14F-4D97-AF65-F5344CB8AC3E}">
        <p14:creationId xmlns:p14="http://schemas.microsoft.com/office/powerpoint/2010/main" val="1069233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2.xml"/><Relationship Id="rId4" Type="http://schemas.openxmlformats.org/officeDocument/2006/relationships/image" Target="../media/image38.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5" Type="http://schemas.openxmlformats.org/officeDocument/2006/relationships/image" Target="../media/image26.png"/><Relationship Id="rId4" Type="http://schemas.openxmlformats.org/officeDocument/2006/relationships/image" Target="../media/image25.png"/></Relationships>
</file>

<file path=ppt/slides/_rels/slide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_rels/slide9.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 Id="rId5" Type="http://schemas.openxmlformats.org/officeDocument/2006/relationships/image" Target="../media/image35.png"/><Relationship Id="rId4" Type="http://schemas.openxmlformats.org/officeDocument/2006/relationships/image" Target="../media/image3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636"/>
            <a:ext cx="2143125" cy="2133600"/>
          </a:xfrm>
          <a:prstGeom prst="rect">
            <a:avLst/>
          </a:prstGeom>
        </p:spPr>
      </p:pic>
      <p:sp>
        <p:nvSpPr>
          <p:cNvPr id="5" name="Title 1">
            <a:extLst>
              <a:ext uri="{FF2B5EF4-FFF2-40B4-BE49-F238E27FC236}">
                <a16:creationId xmlns="" xmlns:a16="http://schemas.microsoft.com/office/drawing/2014/main" id="{9063DDFC-BCEB-41A8-B26C-B9FDB81D5489}"/>
              </a:ext>
            </a:extLst>
          </p:cNvPr>
          <p:cNvSpPr>
            <a:spLocks noGrp="1"/>
          </p:cNvSpPr>
          <p:nvPr>
            <p:ph type="ctrTitle"/>
          </p:nvPr>
        </p:nvSpPr>
        <p:spPr>
          <a:xfrm>
            <a:off x="2498637" y="2481771"/>
            <a:ext cx="7116418" cy="1798224"/>
          </a:xfrm>
          <a:solidFill>
            <a:schemeClr val="bg1">
              <a:lumMod val="85000"/>
            </a:schemeClr>
          </a:solidFill>
          <a:effectLst>
            <a:softEdge rad="63500"/>
          </a:effectLst>
        </p:spPr>
        <p:style>
          <a:lnRef idx="1">
            <a:schemeClr val="accent2"/>
          </a:lnRef>
          <a:fillRef idx="2">
            <a:schemeClr val="accent2"/>
          </a:fillRef>
          <a:effectRef idx="1">
            <a:schemeClr val="accent2"/>
          </a:effectRef>
          <a:fontRef idx="minor">
            <a:schemeClr val="dk1"/>
          </a:fontRef>
        </p:style>
        <p:txBody>
          <a:bodyPr>
            <a:noAutofit/>
          </a:bodyPr>
          <a:lstStyle/>
          <a:p>
            <a:r>
              <a:rPr lang="en-US" sz="7200" b="1" dirty="0" smtClean="0">
                <a:solidFill>
                  <a:srgbClr val="FF0000"/>
                </a:solidFill>
              </a:rPr>
              <a:t>Kinetic Theory </a:t>
            </a:r>
            <a:br>
              <a:rPr lang="en-US" sz="7200" b="1" dirty="0" smtClean="0">
                <a:solidFill>
                  <a:srgbClr val="FF0000"/>
                </a:solidFill>
              </a:rPr>
            </a:br>
            <a:r>
              <a:rPr lang="en-US" sz="4400" b="1" dirty="0" smtClean="0">
                <a:solidFill>
                  <a:srgbClr val="FF0000"/>
                </a:solidFill>
              </a:rPr>
              <a:t>(Part 1)</a:t>
            </a:r>
            <a:endParaRPr lang="en-US" sz="5400" b="1" dirty="0">
              <a:solidFill>
                <a:srgbClr val="FF0000"/>
              </a:solidFill>
            </a:endParaRPr>
          </a:p>
        </p:txBody>
      </p:sp>
      <p:sp>
        <p:nvSpPr>
          <p:cNvPr id="6" name="Subtitle 2">
            <a:extLst>
              <a:ext uri="{FF2B5EF4-FFF2-40B4-BE49-F238E27FC236}">
                <a16:creationId xmlns="" xmlns:a16="http://schemas.microsoft.com/office/drawing/2014/main" id="{B28F902D-6A20-4649-BC62-4C07F05A9103}"/>
              </a:ext>
            </a:extLst>
          </p:cNvPr>
          <p:cNvSpPr txBox="1">
            <a:spLocks/>
          </p:cNvSpPr>
          <p:nvPr/>
        </p:nvSpPr>
        <p:spPr>
          <a:xfrm>
            <a:off x="1565564" y="4461020"/>
            <a:ext cx="9144000" cy="1655762"/>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smtClean="0">
                <a:ln>
                  <a:noFill/>
                </a:ln>
                <a:solidFill>
                  <a:schemeClr val="accent1">
                    <a:lumMod val="75000"/>
                  </a:schemeClr>
                </a:solidFill>
                <a:effectLst>
                  <a:outerShdw blurRad="38100" dist="38100" dir="2700000" algn="tl">
                    <a:srgbClr val="000000">
                      <a:alpha val="43137"/>
                    </a:srgbClr>
                  </a:outerShdw>
                </a:effectLst>
                <a:uLnTx/>
                <a:uFillTx/>
                <a:latin typeface="+mn-lt"/>
                <a:ea typeface="+mn-ea"/>
                <a:cs typeface="+mn-cs"/>
              </a:rPr>
              <a:t>By</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smtClean="0">
                <a:ln>
                  <a:noFill/>
                </a:ln>
                <a:solidFill>
                  <a:schemeClr val="accent1">
                    <a:lumMod val="75000"/>
                  </a:schemeClr>
                </a:solidFill>
                <a:effectLst>
                  <a:outerShdw blurRad="38100" dist="38100" dir="2700000" algn="tl">
                    <a:srgbClr val="000000">
                      <a:alpha val="43137"/>
                    </a:srgbClr>
                  </a:outerShdw>
                </a:effectLst>
                <a:uLnTx/>
                <a:uFillTx/>
                <a:latin typeface="+mn-lt"/>
                <a:ea typeface="+mn-ea"/>
                <a:cs typeface="+mn-cs"/>
              </a:rPr>
              <a:t>Dr. Rozina Chaudhary</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mn-lt"/>
                <a:ea typeface="+mn-ea"/>
                <a:cs typeface="+mn-cs"/>
              </a:rPr>
              <a:t>Lahore College For Women University, Lahore.</a:t>
            </a:r>
            <a:endParaRPr kumimoji="0" lang="en-US" sz="2400" b="1" i="0" u="none" strike="noStrike" kern="1200" cap="none" spc="0" normalizeH="0" baseline="0" noProof="0" dirty="0">
              <a:ln>
                <a:noFill/>
              </a:ln>
              <a:solidFill>
                <a:srgbClr val="7030A0"/>
              </a:solidFill>
              <a:effectLst>
                <a:outerShdw blurRad="38100" dist="38100" dir="2700000" algn="tl">
                  <a:srgbClr val="000000">
                    <a:alpha val="43137"/>
                  </a:srgbClr>
                </a:outerShdw>
              </a:effectLst>
              <a:uLnTx/>
              <a:uFillTx/>
              <a:latin typeface="+mn-lt"/>
              <a:ea typeface="+mn-ea"/>
              <a:cs typeface="+mn-cs"/>
            </a:endParaRPr>
          </a:p>
        </p:txBody>
      </p:sp>
    </p:spTree>
    <p:extLst>
      <p:ext uri="{BB962C8B-B14F-4D97-AF65-F5344CB8AC3E}">
        <p14:creationId xmlns:p14="http://schemas.microsoft.com/office/powerpoint/2010/main" val="36302779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Box 3"/>
              <p:cNvSpPr txBox="1"/>
              <p:nvPr/>
            </p:nvSpPr>
            <p:spPr>
              <a:xfrm>
                <a:off x="1004552" y="618186"/>
                <a:ext cx="10071279" cy="1156663"/>
              </a:xfrm>
              <a:prstGeom prst="rect">
                <a:avLst/>
              </a:prstGeom>
              <a:noFill/>
            </p:spPr>
            <p:txBody>
              <a:bodyPr wrap="square" rtlCol="0">
                <a:spAutoFit/>
              </a:bodyPr>
              <a:lstStyle/>
              <a:p>
                <a:r>
                  <a:rPr lang="en-US" sz="2800" dirty="0"/>
                  <a:t>If we take into account the collisional term then </a:t>
                </a:r>
                <a14:m>
                  <m:oMath xmlns:m="http://schemas.openxmlformats.org/officeDocument/2006/math">
                    <m:f>
                      <m:fPr>
                        <m:ctrlPr>
                          <a:rPr lang="en-US" sz="2800" i="1" smtClean="0">
                            <a:solidFill>
                              <a:srgbClr val="FF5050"/>
                            </a:solidFill>
                            <a:latin typeface="Cambria Math" panose="02040503050406030204" pitchFamily="18" charset="0"/>
                            <a:ea typeface="Cambria Math" panose="02040503050406030204" pitchFamily="18" charset="0"/>
                          </a:rPr>
                        </m:ctrlPr>
                      </m:fPr>
                      <m:num>
                        <m:r>
                          <a:rPr lang="en-US" sz="2800" i="1">
                            <a:solidFill>
                              <a:srgbClr val="FF5050"/>
                            </a:solidFill>
                            <a:latin typeface="Cambria Math" panose="02040503050406030204" pitchFamily="18" charset="0"/>
                            <a:ea typeface="Cambria Math" panose="02040503050406030204" pitchFamily="18" charset="0"/>
                          </a:rPr>
                          <m:t>𝜕</m:t>
                        </m:r>
                        <m:r>
                          <a:rPr lang="en-US" sz="2800" i="1">
                            <a:solidFill>
                              <a:srgbClr val="FF5050"/>
                            </a:solidFill>
                            <a:latin typeface="Cambria Math" panose="02040503050406030204" pitchFamily="18" charset="0"/>
                            <a:ea typeface="Cambria Math" panose="02040503050406030204" pitchFamily="18" charset="0"/>
                          </a:rPr>
                          <m:t>𝑓</m:t>
                        </m:r>
                      </m:num>
                      <m:den>
                        <m:r>
                          <a:rPr lang="en-US" sz="2800" i="1">
                            <a:solidFill>
                              <a:srgbClr val="FF5050"/>
                            </a:solidFill>
                            <a:latin typeface="Cambria Math" panose="02040503050406030204" pitchFamily="18" charset="0"/>
                            <a:ea typeface="Cambria Math" panose="02040503050406030204" pitchFamily="18" charset="0"/>
                          </a:rPr>
                          <m:t>𝜕</m:t>
                        </m:r>
                        <m:r>
                          <a:rPr lang="en-US" sz="2800" i="1">
                            <a:solidFill>
                              <a:srgbClr val="FF5050"/>
                            </a:solidFill>
                            <a:latin typeface="Cambria Math" panose="02040503050406030204" pitchFamily="18" charset="0"/>
                            <a:ea typeface="Cambria Math" panose="02040503050406030204" pitchFamily="18" charset="0"/>
                          </a:rPr>
                          <m:t>𝑡</m:t>
                        </m:r>
                      </m:den>
                    </m:f>
                  </m:oMath>
                </a14:m>
                <a:r>
                  <a:rPr lang="en-US" sz="2800" dirty="0"/>
                  <a:t> exist because </a:t>
                </a:r>
                <a14:m>
                  <m:oMath xmlns:m="http://schemas.openxmlformats.org/officeDocument/2006/math">
                    <m:f>
                      <m:fPr>
                        <m:ctrlPr>
                          <a:rPr lang="en-US" sz="2800" i="1" smtClean="0">
                            <a:solidFill>
                              <a:srgbClr val="FF5050"/>
                            </a:solidFill>
                            <a:latin typeface="Cambria Math" panose="02040503050406030204" pitchFamily="18" charset="0"/>
                            <a:ea typeface="Cambria Math" panose="02040503050406030204" pitchFamily="18" charset="0"/>
                          </a:rPr>
                        </m:ctrlPr>
                      </m:fPr>
                      <m:num>
                        <m:r>
                          <a:rPr lang="en-US" sz="2800" i="1">
                            <a:solidFill>
                              <a:srgbClr val="FF5050"/>
                            </a:solidFill>
                            <a:latin typeface="Cambria Math" panose="02040503050406030204" pitchFamily="18" charset="0"/>
                            <a:ea typeface="Cambria Math" panose="02040503050406030204" pitchFamily="18" charset="0"/>
                          </a:rPr>
                          <m:t>𝜕</m:t>
                        </m:r>
                        <m:r>
                          <a:rPr lang="en-US" sz="2800" i="1">
                            <a:solidFill>
                              <a:srgbClr val="FF5050"/>
                            </a:solidFill>
                            <a:latin typeface="Cambria Math" panose="02040503050406030204" pitchFamily="18" charset="0"/>
                            <a:ea typeface="Cambria Math" panose="02040503050406030204" pitchFamily="18" charset="0"/>
                          </a:rPr>
                          <m:t>𝑓</m:t>
                        </m:r>
                      </m:num>
                      <m:den>
                        <m:r>
                          <a:rPr lang="en-US" sz="2800" i="1">
                            <a:solidFill>
                              <a:srgbClr val="FF5050"/>
                            </a:solidFill>
                            <a:latin typeface="Cambria Math" panose="02040503050406030204" pitchFamily="18" charset="0"/>
                            <a:ea typeface="Cambria Math" panose="02040503050406030204" pitchFamily="18" charset="0"/>
                          </a:rPr>
                          <m:t>𝜕</m:t>
                        </m:r>
                        <m:r>
                          <a:rPr lang="en-US" sz="2800" i="1">
                            <a:solidFill>
                              <a:srgbClr val="FF5050"/>
                            </a:solidFill>
                            <a:latin typeface="Cambria Math" panose="02040503050406030204" pitchFamily="18" charset="0"/>
                            <a:ea typeface="Cambria Math" panose="02040503050406030204" pitchFamily="18" charset="0"/>
                          </a:rPr>
                          <m:t>𝑡</m:t>
                        </m:r>
                      </m:den>
                    </m:f>
                  </m:oMath>
                </a14:m>
                <a:r>
                  <a:rPr lang="en-US" sz="2800" dirty="0"/>
                  <a:t> is the collisional term.</a:t>
                </a:r>
              </a:p>
            </p:txBody>
          </p:sp>
        </mc:Choice>
        <mc:Fallback xmlns="">
          <p:sp>
            <p:nvSpPr>
              <p:cNvPr id="4" name="TextBox 3"/>
              <p:cNvSpPr txBox="1">
                <a:spLocks noRot="1" noChangeAspect="1" noMove="1" noResize="1" noEditPoints="1" noAdjustHandles="1" noChangeArrowheads="1" noChangeShapeType="1" noTextEdit="1"/>
              </p:cNvSpPr>
              <p:nvPr/>
            </p:nvSpPr>
            <p:spPr>
              <a:xfrm>
                <a:off x="1004552" y="618186"/>
                <a:ext cx="10071279" cy="1156663"/>
              </a:xfrm>
              <a:prstGeom prst="rect">
                <a:avLst/>
              </a:prstGeom>
              <a:blipFill rotWithShape="0">
                <a:blip r:embed="rId2"/>
                <a:stretch>
                  <a:fillRect l="-1271" b="-142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2086376" y="1774849"/>
                <a:ext cx="7456869" cy="111889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unc>
                        <m:funcPr>
                          <m:ctrlPr>
                            <a:rPr lang="en-US" sz="2800" i="1" smtClean="0">
                              <a:solidFill>
                                <a:srgbClr val="FF66CC"/>
                              </a:solidFill>
                              <a:latin typeface="Cambria Math" panose="02040503050406030204" pitchFamily="18" charset="0"/>
                            </a:rPr>
                          </m:ctrlPr>
                        </m:funcPr>
                        <m:fName>
                          <m:sSub>
                            <m:sSubPr>
                              <m:ctrlPr>
                                <a:rPr lang="en-US" sz="2800" i="1">
                                  <a:solidFill>
                                    <a:srgbClr val="FF66CC"/>
                                  </a:solidFill>
                                  <a:latin typeface="Cambria Math" panose="02040503050406030204" pitchFamily="18" charset="0"/>
                                </a:rPr>
                              </m:ctrlPr>
                            </m:sSubPr>
                            <m:e>
                              <m:d>
                                <m:dPr>
                                  <m:ctrlPr>
                                    <a:rPr lang="en-US" sz="2800" i="1" smtClean="0">
                                      <a:solidFill>
                                        <a:srgbClr val="FF66CC"/>
                                      </a:solidFill>
                                      <a:latin typeface="Cambria Math" panose="02040503050406030204" pitchFamily="18" charset="0"/>
                                    </a:rPr>
                                  </m:ctrlPr>
                                </m:dPr>
                                <m:e>
                                  <m:f>
                                    <m:fPr>
                                      <m:ctrlPr>
                                        <a:rPr lang="en-US" sz="2800" i="1">
                                          <a:solidFill>
                                            <a:srgbClr val="FF66CC"/>
                                          </a:solidFill>
                                          <a:latin typeface="Cambria Math" panose="02040503050406030204" pitchFamily="18" charset="0"/>
                                          <a:ea typeface="Cambria Math" panose="02040503050406030204" pitchFamily="18" charset="0"/>
                                        </a:rPr>
                                      </m:ctrlPr>
                                    </m:fPr>
                                    <m:num>
                                      <m:r>
                                        <a:rPr lang="en-US" sz="2800" i="1">
                                          <a:solidFill>
                                            <a:srgbClr val="FF66CC"/>
                                          </a:solidFill>
                                          <a:latin typeface="Cambria Math" panose="02040503050406030204" pitchFamily="18" charset="0"/>
                                          <a:ea typeface="Cambria Math" panose="02040503050406030204" pitchFamily="18" charset="0"/>
                                        </a:rPr>
                                        <m:t>𝜕</m:t>
                                      </m:r>
                                      <m:r>
                                        <a:rPr lang="en-US" sz="2800" i="1">
                                          <a:solidFill>
                                            <a:srgbClr val="FF66CC"/>
                                          </a:solidFill>
                                          <a:latin typeface="Cambria Math" panose="02040503050406030204" pitchFamily="18" charset="0"/>
                                          <a:ea typeface="Cambria Math" panose="02040503050406030204" pitchFamily="18" charset="0"/>
                                        </a:rPr>
                                        <m:t>𝑓</m:t>
                                      </m:r>
                                    </m:num>
                                    <m:den>
                                      <m:r>
                                        <a:rPr lang="en-US" sz="2800" i="1">
                                          <a:solidFill>
                                            <a:srgbClr val="FF66CC"/>
                                          </a:solidFill>
                                          <a:latin typeface="Cambria Math" panose="02040503050406030204" pitchFamily="18" charset="0"/>
                                          <a:ea typeface="Cambria Math" panose="02040503050406030204" pitchFamily="18" charset="0"/>
                                        </a:rPr>
                                        <m:t>𝜕</m:t>
                                      </m:r>
                                      <m:r>
                                        <a:rPr lang="en-US" sz="2800" i="1">
                                          <a:solidFill>
                                            <a:srgbClr val="FF66CC"/>
                                          </a:solidFill>
                                          <a:latin typeface="Cambria Math" panose="02040503050406030204" pitchFamily="18" charset="0"/>
                                          <a:ea typeface="Cambria Math" panose="02040503050406030204" pitchFamily="18" charset="0"/>
                                        </a:rPr>
                                        <m:t>𝑡</m:t>
                                      </m:r>
                                    </m:den>
                                  </m:f>
                                </m:e>
                              </m:d>
                            </m:e>
                            <m:sub>
                              <m:r>
                                <a:rPr lang="en-US" sz="2800" i="1">
                                  <a:solidFill>
                                    <a:srgbClr val="FF66CC"/>
                                  </a:solidFill>
                                  <a:latin typeface="Cambria Math" panose="02040503050406030204" pitchFamily="18" charset="0"/>
                                </a:rPr>
                                <m:t>𝑐</m:t>
                              </m:r>
                            </m:sub>
                          </m:sSub>
                          <m:r>
                            <a:rPr lang="en-US" sz="2800" i="1">
                              <a:solidFill>
                                <a:srgbClr val="FF66CC"/>
                              </a:solidFill>
                              <a:latin typeface="Cambria Math" panose="02040503050406030204" pitchFamily="18" charset="0"/>
                            </a:rPr>
                            <m:t>=</m:t>
                          </m:r>
                        </m:fName>
                        <m:e>
                          <m:r>
                            <a:rPr lang="en-US" sz="2800" b="0" i="1" smtClean="0">
                              <a:solidFill>
                                <a:srgbClr val="FF66CC"/>
                              </a:solidFill>
                              <a:latin typeface="Cambria Math" panose="02040503050406030204" pitchFamily="18" charset="0"/>
                              <a:ea typeface="Cambria Math" panose="02040503050406030204" pitchFamily="18" charset="0"/>
                            </a:rPr>
                            <m:t>𝑢</m:t>
                          </m:r>
                          <m:f>
                            <m:fPr>
                              <m:ctrlPr>
                                <a:rPr lang="en-US" sz="2800" i="1">
                                  <a:solidFill>
                                    <a:srgbClr val="FF66CC"/>
                                  </a:solidFill>
                                  <a:latin typeface="Cambria Math" panose="02040503050406030204" pitchFamily="18" charset="0"/>
                                  <a:ea typeface="Cambria Math" panose="02040503050406030204" pitchFamily="18" charset="0"/>
                                </a:rPr>
                              </m:ctrlPr>
                            </m:fPr>
                            <m:num>
                              <m:r>
                                <a:rPr lang="en-US" sz="2800" i="1">
                                  <a:solidFill>
                                    <a:srgbClr val="FF66CC"/>
                                  </a:solidFill>
                                  <a:latin typeface="Cambria Math" panose="02040503050406030204" pitchFamily="18" charset="0"/>
                                  <a:ea typeface="Cambria Math" panose="02040503050406030204" pitchFamily="18" charset="0"/>
                                </a:rPr>
                                <m:t>𝜕</m:t>
                              </m:r>
                              <m:r>
                                <a:rPr lang="en-US" sz="2800" i="1">
                                  <a:solidFill>
                                    <a:srgbClr val="FF66CC"/>
                                  </a:solidFill>
                                  <a:latin typeface="Cambria Math" panose="02040503050406030204" pitchFamily="18" charset="0"/>
                                  <a:ea typeface="Cambria Math" panose="02040503050406030204" pitchFamily="18" charset="0"/>
                                </a:rPr>
                                <m:t>𝑓</m:t>
                              </m:r>
                            </m:num>
                            <m:den>
                              <m:r>
                                <a:rPr lang="en-US" sz="2800" i="1">
                                  <a:solidFill>
                                    <a:srgbClr val="FF66CC"/>
                                  </a:solidFill>
                                  <a:latin typeface="Cambria Math" panose="02040503050406030204" pitchFamily="18" charset="0"/>
                                  <a:ea typeface="Cambria Math" panose="02040503050406030204" pitchFamily="18" charset="0"/>
                                </a:rPr>
                                <m:t>𝜕</m:t>
                              </m:r>
                              <m:r>
                                <a:rPr lang="en-US" sz="2800" i="1">
                                  <a:solidFill>
                                    <a:srgbClr val="FF66CC"/>
                                  </a:solidFill>
                                  <a:latin typeface="Cambria Math" panose="02040503050406030204" pitchFamily="18" charset="0"/>
                                  <a:ea typeface="Cambria Math" panose="02040503050406030204" pitchFamily="18" charset="0"/>
                                </a:rPr>
                                <m:t>𝑥</m:t>
                              </m:r>
                            </m:den>
                          </m:f>
                          <m:r>
                            <a:rPr lang="en-US" sz="2800" i="1">
                              <a:solidFill>
                                <a:srgbClr val="FF66CC"/>
                              </a:solidFill>
                              <a:latin typeface="Cambria Math" panose="02040503050406030204" pitchFamily="18" charset="0"/>
                              <a:ea typeface="Cambria Math" panose="02040503050406030204" pitchFamily="18" charset="0"/>
                            </a:rPr>
                            <m:t>+</m:t>
                          </m:r>
                          <m:r>
                            <a:rPr lang="en-US" sz="2800" i="1">
                              <a:solidFill>
                                <a:srgbClr val="FF66CC"/>
                              </a:solidFill>
                              <a:latin typeface="Cambria Math" panose="02040503050406030204" pitchFamily="18" charset="0"/>
                              <a:ea typeface="Cambria Math" panose="02040503050406030204" pitchFamily="18" charset="0"/>
                            </a:rPr>
                            <m:t>𝑎</m:t>
                          </m:r>
                          <m:f>
                            <m:fPr>
                              <m:ctrlPr>
                                <a:rPr lang="en-US" sz="2800" i="1">
                                  <a:solidFill>
                                    <a:srgbClr val="FF66CC"/>
                                  </a:solidFill>
                                  <a:latin typeface="Cambria Math" panose="02040503050406030204" pitchFamily="18" charset="0"/>
                                  <a:ea typeface="Cambria Math" panose="02040503050406030204" pitchFamily="18" charset="0"/>
                                </a:rPr>
                              </m:ctrlPr>
                            </m:fPr>
                            <m:num>
                              <m:r>
                                <a:rPr lang="en-US" sz="2800" i="1">
                                  <a:solidFill>
                                    <a:srgbClr val="FF66CC"/>
                                  </a:solidFill>
                                  <a:latin typeface="Cambria Math" panose="02040503050406030204" pitchFamily="18" charset="0"/>
                                  <a:ea typeface="Cambria Math" panose="02040503050406030204" pitchFamily="18" charset="0"/>
                                </a:rPr>
                                <m:t>𝜕</m:t>
                              </m:r>
                              <m:r>
                                <a:rPr lang="en-US" sz="2800" i="1">
                                  <a:solidFill>
                                    <a:srgbClr val="FF66CC"/>
                                  </a:solidFill>
                                  <a:latin typeface="Cambria Math" panose="02040503050406030204" pitchFamily="18" charset="0"/>
                                  <a:ea typeface="Cambria Math" panose="02040503050406030204" pitchFamily="18" charset="0"/>
                                </a:rPr>
                                <m:t>𝑓</m:t>
                              </m:r>
                            </m:num>
                            <m:den>
                              <m:r>
                                <a:rPr lang="en-US" sz="2800" i="1">
                                  <a:solidFill>
                                    <a:srgbClr val="FF66CC"/>
                                  </a:solidFill>
                                  <a:latin typeface="Cambria Math" panose="02040503050406030204" pitchFamily="18" charset="0"/>
                                  <a:ea typeface="Cambria Math" panose="02040503050406030204" pitchFamily="18" charset="0"/>
                                </a:rPr>
                                <m:t>𝜕</m:t>
                              </m:r>
                              <m:r>
                                <a:rPr lang="en-US" sz="2800" b="0" i="1" smtClean="0">
                                  <a:solidFill>
                                    <a:srgbClr val="FF66CC"/>
                                  </a:solidFill>
                                  <a:latin typeface="Cambria Math" panose="02040503050406030204" pitchFamily="18" charset="0"/>
                                  <a:ea typeface="Cambria Math" panose="02040503050406030204" pitchFamily="18" charset="0"/>
                                </a:rPr>
                                <m:t>𝑢</m:t>
                              </m:r>
                            </m:den>
                          </m:f>
                          <m:r>
                            <a:rPr lang="en-US" sz="2800" i="1">
                              <a:solidFill>
                                <a:srgbClr val="FF66CC"/>
                              </a:solidFill>
                              <a:latin typeface="Cambria Math" panose="02040503050406030204" pitchFamily="18" charset="0"/>
                              <a:ea typeface="Cambria Math" panose="02040503050406030204" pitchFamily="18" charset="0"/>
                            </a:rPr>
                            <m:t>+</m:t>
                          </m:r>
                          <m:f>
                            <m:fPr>
                              <m:ctrlPr>
                                <a:rPr lang="en-US" sz="2800" i="1">
                                  <a:solidFill>
                                    <a:srgbClr val="FF66CC"/>
                                  </a:solidFill>
                                  <a:latin typeface="Cambria Math" panose="02040503050406030204" pitchFamily="18" charset="0"/>
                                  <a:ea typeface="Cambria Math" panose="02040503050406030204" pitchFamily="18" charset="0"/>
                                </a:rPr>
                              </m:ctrlPr>
                            </m:fPr>
                            <m:num>
                              <m:r>
                                <a:rPr lang="en-US" sz="2800" i="1">
                                  <a:solidFill>
                                    <a:srgbClr val="FF66CC"/>
                                  </a:solidFill>
                                  <a:latin typeface="Cambria Math" panose="02040503050406030204" pitchFamily="18" charset="0"/>
                                  <a:ea typeface="Cambria Math" panose="02040503050406030204" pitchFamily="18" charset="0"/>
                                </a:rPr>
                                <m:t>𝜕</m:t>
                              </m:r>
                              <m:r>
                                <a:rPr lang="en-US" sz="2800" i="1">
                                  <a:solidFill>
                                    <a:srgbClr val="FF66CC"/>
                                  </a:solidFill>
                                  <a:latin typeface="Cambria Math" panose="02040503050406030204" pitchFamily="18" charset="0"/>
                                  <a:ea typeface="Cambria Math" panose="02040503050406030204" pitchFamily="18" charset="0"/>
                                </a:rPr>
                                <m:t>𝑓</m:t>
                              </m:r>
                            </m:num>
                            <m:den>
                              <m:r>
                                <a:rPr lang="en-US" sz="2800" i="1">
                                  <a:solidFill>
                                    <a:srgbClr val="FF66CC"/>
                                  </a:solidFill>
                                  <a:latin typeface="Cambria Math" panose="02040503050406030204" pitchFamily="18" charset="0"/>
                                  <a:ea typeface="Cambria Math" panose="02040503050406030204" pitchFamily="18" charset="0"/>
                                </a:rPr>
                                <m:t>𝜕</m:t>
                              </m:r>
                              <m:r>
                                <a:rPr lang="en-US" sz="2800" i="1">
                                  <a:solidFill>
                                    <a:srgbClr val="FF66CC"/>
                                  </a:solidFill>
                                  <a:latin typeface="Cambria Math" panose="02040503050406030204" pitchFamily="18" charset="0"/>
                                  <a:ea typeface="Cambria Math" panose="02040503050406030204" pitchFamily="18" charset="0"/>
                                </a:rPr>
                                <m:t>𝑡</m:t>
                              </m:r>
                            </m:den>
                          </m:f>
                        </m:e>
                      </m:func>
                    </m:oMath>
                  </m:oMathPara>
                </a14:m>
                <a:endParaRPr lang="en-US" sz="2800" dirty="0">
                  <a:solidFill>
                    <a:srgbClr val="FF66CC"/>
                  </a:solidFill>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2086376" y="1774849"/>
                <a:ext cx="7456869" cy="1118896"/>
              </a:xfrm>
              <a:prstGeom prst="rect">
                <a:avLst/>
              </a:prstGeom>
              <a:blipFill rotWithShape="0">
                <a:blip r:embed="rId3"/>
                <a:stretch>
                  <a:fillRect/>
                </a:stretch>
              </a:blipFill>
            </p:spPr>
            <p:txBody>
              <a:bodyPr/>
              <a:lstStyle/>
              <a:p>
                <a:r>
                  <a:rPr lang="en-US">
                    <a:noFill/>
                  </a:rPr>
                  <a:t> </a:t>
                </a:r>
              </a:p>
            </p:txBody>
          </p:sp>
        </mc:Fallback>
      </mc:AlternateContent>
      <p:sp>
        <p:nvSpPr>
          <p:cNvPr id="6" name="TextBox 5"/>
          <p:cNvSpPr txBox="1"/>
          <p:nvPr/>
        </p:nvSpPr>
        <p:spPr>
          <a:xfrm>
            <a:off x="1004552" y="2931512"/>
            <a:ext cx="4906851"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Ignoring the collisional term,</a:t>
            </a:r>
          </a:p>
        </p:txBody>
      </p:sp>
      <mc:AlternateContent xmlns:mc="http://schemas.openxmlformats.org/markup-compatibility/2006" xmlns:a14="http://schemas.microsoft.com/office/drawing/2010/main">
        <mc:Choice Requires="a14">
          <p:sp>
            <p:nvSpPr>
              <p:cNvPr id="7" name="TextBox 6"/>
              <p:cNvSpPr txBox="1"/>
              <p:nvPr/>
            </p:nvSpPr>
            <p:spPr>
              <a:xfrm>
                <a:off x="2434108" y="3843108"/>
                <a:ext cx="6890196" cy="91159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b="0" i="1" smtClean="0">
                          <a:solidFill>
                            <a:srgbClr val="009900"/>
                          </a:solidFill>
                          <a:latin typeface="Cambria Math" panose="02040503050406030204" pitchFamily="18" charset="0"/>
                          <a:ea typeface="Cambria Math" panose="02040503050406030204" pitchFamily="18" charset="0"/>
                        </a:rPr>
                        <m:t>𝑢</m:t>
                      </m:r>
                      <m:f>
                        <m:fPr>
                          <m:ctrlPr>
                            <a:rPr lang="en-US" sz="2800" i="1">
                              <a:solidFill>
                                <a:srgbClr val="009900"/>
                              </a:solidFill>
                              <a:latin typeface="Cambria Math" panose="02040503050406030204" pitchFamily="18" charset="0"/>
                              <a:ea typeface="Cambria Math" panose="02040503050406030204" pitchFamily="18" charset="0"/>
                            </a:rPr>
                          </m:ctrlPr>
                        </m:fPr>
                        <m:num>
                          <m:r>
                            <a:rPr lang="en-US" sz="2800" i="1">
                              <a:solidFill>
                                <a:srgbClr val="009900"/>
                              </a:solidFill>
                              <a:latin typeface="Cambria Math" panose="02040503050406030204" pitchFamily="18" charset="0"/>
                              <a:ea typeface="Cambria Math" panose="02040503050406030204" pitchFamily="18" charset="0"/>
                            </a:rPr>
                            <m:t>𝜕</m:t>
                          </m:r>
                          <m:r>
                            <a:rPr lang="en-US" sz="2800" i="1">
                              <a:solidFill>
                                <a:srgbClr val="009900"/>
                              </a:solidFill>
                              <a:latin typeface="Cambria Math" panose="02040503050406030204" pitchFamily="18" charset="0"/>
                              <a:ea typeface="Cambria Math" panose="02040503050406030204" pitchFamily="18" charset="0"/>
                            </a:rPr>
                            <m:t>𝑓</m:t>
                          </m:r>
                        </m:num>
                        <m:den>
                          <m:r>
                            <a:rPr lang="en-US" sz="2800" i="1">
                              <a:solidFill>
                                <a:srgbClr val="009900"/>
                              </a:solidFill>
                              <a:latin typeface="Cambria Math" panose="02040503050406030204" pitchFamily="18" charset="0"/>
                              <a:ea typeface="Cambria Math" panose="02040503050406030204" pitchFamily="18" charset="0"/>
                            </a:rPr>
                            <m:t>𝜕</m:t>
                          </m:r>
                          <m:r>
                            <a:rPr lang="en-US" sz="2800" i="1">
                              <a:solidFill>
                                <a:srgbClr val="009900"/>
                              </a:solidFill>
                              <a:latin typeface="Cambria Math" panose="02040503050406030204" pitchFamily="18" charset="0"/>
                              <a:ea typeface="Cambria Math" panose="02040503050406030204" pitchFamily="18" charset="0"/>
                            </a:rPr>
                            <m:t>𝑥</m:t>
                          </m:r>
                        </m:den>
                      </m:f>
                      <m:r>
                        <a:rPr lang="en-US" sz="2800" i="1">
                          <a:solidFill>
                            <a:srgbClr val="009900"/>
                          </a:solidFill>
                          <a:latin typeface="Cambria Math" panose="02040503050406030204" pitchFamily="18" charset="0"/>
                          <a:ea typeface="Cambria Math" panose="02040503050406030204" pitchFamily="18" charset="0"/>
                        </a:rPr>
                        <m:t>+</m:t>
                      </m:r>
                      <m:r>
                        <a:rPr lang="en-US" sz="2800" i="1">
                          <a:solidFill>
                            <a:srgbClr val="009900"/>
                          </a:solidFill>
                          <a:latin typeface="Cambria Math" panose="02040503050406030204" pitchFamily="18" charset="0"/>
                          <a:ea typeface="Cambria Math" panose="02040503050406030204" pitchFamily="18" charset="0"/>
                        </a:rPr>
                        <m:t>𝑎</m:t>
                      </m:r>
                      <m:f>
                        <m:fPr>
                          <m:ctrlPr>
                            <a:rPr lang="en-US" sz="2800" i="1">
                              <a:solidFill>
                                <a:srgbClr val="009900"/>
                              </a:solidFill>
                              <a:latin typeface="Cambria Math" panose="02040503050406030204" pitchFamily="18" charset="0"/>
                              <a:ea typeface="Cambria Math" panose="02040503050406030204" pitchFamily="18" charset="0"/>
                            </a:rPr>
                          </m:ctrlPr>
                        </m:fPr>
                        <m:num>
                          <m:r>
                            <a:rPr lang="en-US" sz="2800" i="1">
                              <a:solidFill>
                                <a:srgbClr val="009900"/>
                              </a:solidFill>
                              <a:latin typeface="Cambria Math" panose="02040503050406030204" pitchFamily="18" charset="0"/>
                              <a:ea typeface="Cambria Math" panose="02040503050406030204" pitchFamily="18" charset="0"/>
                            </a:rPr>
                            <m:t>𝜕</m:t>
                          </m:r>
                          <m:r>
                            <a:rPr lang="en-US" sz="2800" i="1">
                              <a:solidFill>
                                <a:srgbClr val="009900"/>
                              </a:solidFill>
                              <a:latin typeface="Cambria Math" panose="02040503050406030204" pitchFamily="18" charset="0"/>
                              <a:ea typeface="Cambria Math" panose="02040503050406030204" pitchFamily="18" charset="0"/>
                            </a:rPr>
                            <m:t>𝑓</m:t>
                          </m:r>
                        </m:num>
                        <m:den>
                          <m:r>
                            <a:rPr lang="en-US" sz="2800" i="1">
                              <a:solidFill>
                                <a:srgbClr val="009900"/>
                              </a:solidFill>
                              <a:latin typeface="Cambria Math" panose="02040503050406030204" pitchFamily="18" charset="0"/>
                              <a:ea typeface="Cambria Math" panose="02040503050406030204" pitchFamily="18" charset="0"/>
                            </a:rPr>
                            <m:t>𝜕</m:t>
                          </m:r>
                          <m:r>
                            <a:rPr lang="en-US" sz="2800" b="0" i="1" smtClean="0">
                              <a:solidFill>
                                <a:srgbClr val="009900"/>
                              </a:solidFill>
                              <a:latin typeface="Cambria Math" panose="02040503050406030204" pitchFamily="18" charset="0"/>
                              <a:ea typeface="Cambria Math" panose="02040503050406030204" pitchFamily="18" charset="0"/>
                            </a:rPr>
                            <m:t>𝑢</m:t>
                          </m:r>
                        </m:den>
                      </m:f>
                      <m:r>
                        <a:rPr lang="en-US" sz="2800" i="1">
                          <a:solidFill>
                            <a:srgbClr val="009900"/>
                          </a:solidFill>
                          <a:latin typeface="Cambria Math" panose="02040503050406030204" pitchFamily="18" charset="0"/>
                          <a:ea typeface="Cambria Math" panose="02040503050406030204" pitchFamily="18" charset="0"/>
                        </a:rPr>
                        <m:t>+</m:t>
                      </m:r>
                      <m:f>
                        <m:fPr>
                          <m:ctrlPr>
                            <a:rPr lang="en-US" sz="2800" i="1">
                              <a:solidFill>
                                <a:srgbClr val="009900"/>
                              </a:solidFill>
                              <a:latin typeface="Cambria Math" panose="02040503050406030204" pitchFamily="18" charset="0"/>
                              <a:ea typeface="Cambria Math" panose="02040503050406030204" pitchFamily="18" charset="0"/>
                            </a:rPr>
                          </m:ctrlPr>
                        </m:fPr>
                        <m:num>
                          <m:r>
                            <a:rPr lang="en-US" sz="2800" i="1">
                              <a:solidFill>
                                <a:srgbClr val="009900"/>
                              </a:solidFill>
                              <a:latin typeface="Cambria Math" panose="02040503050406030204" pitchFamily="18" charset="0"/>
                              <a:ea typeface="Cambria Math" panose="02040503050406030204" pitchFamily="18" charset="0"/>
                            </a:rPr>
                            <m:t>𝜕</m:t>
                          </m:r>
                          <m:r>
                            <a:rPr lang="en-US" sz="2800" i="1">
                              <a:solidFill>
                                <a:srgbClr val="009900"/>
                              </a:solidFill>
                              <a:latin typeface="Cambria Math" panose="02040503050406030204" pitchFamily="18" charset="0"/>
                              <a:ea typeface="Cambria Math" panose="02040503050406030204" pitchFamily="18" charset="0"/>
                            </a:rPr>
                            <m:t>𝑓</m:t>
                          </m:r>
                        </m:num>
                        <m:den>
                          <m:r>
                            <a:rPr lang="en-US" sz="2800" i="1">
                              <a:solidFill>
                                <a:srgbClr val="009900"/>
                              </a:solidFill>
                              <a:latin typeface="Cambria Math" panose="02040503050406030204" pitchFamily="18" charset="0"/>
                              <a:ea typeface="Cambria Math" panose="02040503050406030204" pitchFamily="18" charset="0"/>
                            </a:rPr>
                            <m:t>𝜕</m:t>
                          </m:r>
                          <m:r>
                            <a:rPr lang="en-US" sz="2800" i="1">
                              <a:solidFill>
                                <a:srgbClr val="009900"/>
                              </a:solidFill>
                              <a:latin typeface="Cambria Math" panose="02040503050406030204" pitchFamily="18" charset="0"/>
                              <a:ea typeface="Cambria Math" panose="02040503050406030204" pitchFamily="18" charset="0"/>
                            </a:rPr>
                            <m:t>𝑡</m:t>
                          </m:r>
                        </m:den>
                      </m:f>
                      <m:r>
                        <a:rPr lang="en-US" sz="2800" i="1">
                          <a:solidFill>
                            <a:srgbClr val="009900"/>
                          </a:solidFill>
                          <a:latin typeface="Cambria Math" panose="02040503050406030204" pitchFamily="18" charset="0"/>
                          <a:ea typeface="Cambria Math" panose="02040503050406030204" pitchFamily="18" charset="0"/>
                        </a:rPr>
                        <m:t>=0………(8</m:t>
                      </m:r>
                      <m:r>
                        <a:rPr lang="en-US" sz="2800" i="1">
                          <a:solidFill>
                            <a:srgbClr val="009900"/>
                          </a:solidFill>
                          <a:latin typeface="Cambria Math" panose="02040503050406030204" pitchFamily="18" charset="0"/>
                          <a:ea typeface="Cambria Math" panose="02040503050406030204" pitchFamily="18" charset="0"/>
                        </a:rPr>
                        <m:t>𝑎</m:t>
                      </m:r>
                      <m:r>
                        <a:rPr lang="en-US" sz="2800" i="1">
                          <a:solidFill>
                            <a:srgbClr val="009900"/>
                          </a:solidFill>
                          <a:latin typeface="Cambria Math" panose="02040503050406030204" pitchFamily="18" charset="0"/>
                          <a:ea typeface="Cambria Math" panose="02040503050406030204" pitchFamily="18" charset="0"/>
                        </a:rPr>
                        <m:t>)</m:t>
                      </m:r>
                    </m:oMath>
                  </m:oMathPara>
                </a14:m>
                <a:endParaRPr lang="en-US" sz="2800" dirty="0">
                  <a:solidFill>
                    <a:srgbClr val="009900"/>
                  </a:solidFill>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2434108" y="3843108"/>
                <a:ext cx="6890196" cy="911596"/>
              </a:xfrm>
              <a:prstGeom prst="rect">
                <a:avLst/>
              </a:prstGeom>
              <a:blipFill rotWithShape="0">
                <a:blip r:embed="rId4"/>
                <a:stretch>
                  <a:fillRect/>
                </a:stretch>
              </a:blipFill>
            </p:spPr>
            <p:txBody>
              <a:bodyPr/>
              <a:lstStyle/>
              <a:p>
                <a:r>
                  <a:rPr lang="en-US">
                    <a:noFill/>
                  </a:rPr>
                  <a:t> </a:t>
                </a:r>
              </a:p>
            </p:txBody>
          </p:sp>
        </mc:Fallback>
      </mc:AlternateContent>
      <p:sp>
        <p:nvSpPr>
          <p:cNvPr id="8" name="TextBox 7"/>
          <p:cNvSpPr txBox="1"/>
          <p:nvPr/>
        </p:nvSpPr>
        <p:spPr>
          <a:xfrm>
            <a:off x="1004552" y="5143080"/>
            <a:ext cx="8010659" cy="800219"/>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This equation is called the </a:t>
            </a:r>
            <a:r>
              <a:rPr lang="en-US" sz="2800" i="1" dirty="0">
                <a:latin typeface="Times New Roman" panose="02020603050405020304" pitchFamily="18" charset="0"/>
                <a:cs typeface="Times New Roman" panose="02020603050405020304" pitchFamily="18" charset="0"/>
              </a:rPr>
              <a:t>Vlasov equation.</a:t>
            </a:r>
          </a:p>
          <a:p>
            <a:endParaRPr lang="en-US" i="1" dirty="0"/>
          </a:p>
        </p:txBody>
      </p:sp>
    </p:spTree>
    <p:extLst>
      <p:ext uri="{BB962C8B-B14F-4D97-AF65-F5344CB8AC3E}">
        <p14:creationId xmlns:p14="http://schemas.microsoft.com/office/powerpoint/2010/main" val="1843484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barn(inVertical)">
                                      <p:cBhvr>
                                        <p:cTn id="13" dur="500"/>
                                        <p:tgtEl>
                                          <p:spTgt spid="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 calcmode="lin" valueType="num">
                                      <p:cBhvr additive="base">
                                        <p:cTn id="2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8">
                                            <p:txEl>
                                              <p:pRg st="0" end="0"/>
                                            </p:txEl>
                                          </p:spTgt>
                                        </p:tgtEl>
                                        <p:attrNameLst>
                                          <p:attrName>style.visibility</p:attrName>
                                        </p:attrNameLst>
                                      </p:cBhvr>
                                      <p:to>
                                        <p:strVal val="visible"/>
                                      </p:to>
                                    </p:set>
                                    <p:animEffect transition="in" filter="circle(in)">
                                      <p:cBhvr>
                                        <p:cTn id="28"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9964" y="287854"/>
            <a:ext cx="7232072" cy="845489"/>
          </a:xfrm>
          <a:ln>
            <a:solidFill>
              <a:schemeClr val="accent1">
                <a:lumMod val="50000"/>
              </a:schemeClr>
            </a:solidFill>
          </a:ln>
        </p:spPr>
        <p:txBody>
          <a:bodyPr>
            <a:normAutofit/>
          </a:bodyPr>
          <a:lstStyle/>
          <a:p>
            <a:pPr algn="ctr"/>
            <a:r>
              <a:rPr lang="en-US" b="1" dirty="0" smtClean="0">
                <a:solidFill>
                  <a:srgbClr val="FF0000"/>
                </a:solidFill>
                <a:latin typeface="Times New Roman" panose="02020603050405020304" pitchFamily="18" charset="0"/>
                <a:ea typeface="Arial Unicode MS" panose="020B0604020202020204" pitchFamily="34" charset="-128"/>
                <a:cs typeface="Times New Roman" panose="02020603050405020304" pitchFamily="18" charset="0"/>
              </a:rPr>
              <a:t>Kinetic Theory</a:t>
            </a:r>
            <a:endParaRPr lang="en-US" b="1" dirty="0">
              <a:solidFill>
                <a:srgbClr val="FF0000"/>
              </a:solidFill>
              <a:latin typeface="Times New Roman" panose="02020603050405020304" pitchFamily="18" charset="0"/>
              <a:ea typeface="Arial Unicode MS" panose="020B0604020202020204" pitchFamily="34" charset="-128"/>
              <a:cs typeface="Times New Roman" panose="02020603050405020304" pitchFamily="18" charset="0"/>
            </a:endParaRPr>
          </a:p>
        </p:txBody>
      </p:sp>
      <p:sp>
        <p:nvSpPr>
          <p:cNvPr id="3" name="Content Placeholder 2"/>
          <p:cNvSpPr>
            <a:spLocks noGrp="1"/>
          </p:cNvSpPr>
          <p:nvPr>
            <p:ph idx="1"/>
          </p:nvPr>
        </p:nvSpPr>
        <p:spPr>
          <a:xfrm>
            <a:off x="774879" y="1120463"/>
            <a:ext cx="10515600" cy="5499278"/>
          </a:xfrm>
        </p:spPr>
        <p:txBody>
          <a:bodyPr>
            <a:normAutofit fontScale="92500"/>
          </a:bodyPr>
          <a:lstStyle/>
          <a:p>
            <a:pPr marL="0" indent="0" algn="just">
              <a:buNone/>
            </a:pPr>
            <a:endParaRPr lang="en-US" dirty="0" smtClean="0">
              <a:solidFill>
                <a:srgbClr val="002060"/>
              </a:solidFill>
            </a:endParaRPr>
          </a:p>
          <a:p>
            <a:pPr marL="0" indent="0" algn="just">
              <a:buNone/>
            </a:pPr>
            <a:r>
              <a:rPr lang="en-US" dirty="0" smtClean="0">
                <a:solidFill>
                  <a:srgbClr val="FF0000"/>
                </a:solidFill>
              </a:rPr>
              <a:t>“</a:t>
            </a:r>
            <a:r>
              <a:rPr lang="en-US" dirty="0" smtClean="0">
                <a:solidFill>
                  <a:srgbClr val="002060"/>
                </a:solidFill>
              </a:rPr>
              <a:t>A </a:t>
            </a:r>
            <a:r>
              <a:rPr lang="en-US" dirty="0">
                <a:solidFill>
                  <a:srgbClr val="002060"/>
                </a:solidFill>
              </a:rPr>
              <a:t>theory </a:t>
            </a:r>
            <a:r>
              <a:rPr lang="en-US" dirty="0" smtClean="0">
                <a:solidFill>
                  <a:srgbClr val="002060"/>
                </a:solidFill>
              </a:rPr>
              <a:t>in which </a:t>
            </a:r>
            <a:r>
              <a:rPr lang="en-US" dirty="0">
                <a:solidFill>
                  <a:srgbClr val="002060"/>
                </a:solidFill>
              </a:rPr>
              <a:t>the temperature of a substance increases with an increase in either the average kinetic energy of the particles or the average potential energy of separation (as in fusion) of the particles or in both when heat is </a:t>
            </a:r>
            <a:r>
              <a:rPr lang="en-US" dirty="0" smtClean="0">
                <a:solidFill>
                  <a:srgbClr val="002060"/>
                </a:solidFill>
              </a:rPr>
              <a:t>added.</a:t>
            </a:r>
            <a:r>
              <a:rPr lang="en-US" dirty="0" smtClean="0">
                <a:solidFill>
                  <a:srgbClr val="FF0000"/>
                </a:solidFill>
              </a:rPr>
              <a:t>”</a:t>
            </a:r>
            <a:endParaRPr lang="en-US" b="1" dirty="0" smtClean="0">
              <a:solidFill>
                <a:srgbClr val="FF0000"/>
              </a:solidFill>
            </a:endParaRPr>
          </a:p>
          <a:p>
            <a:pPr marL="0" indent="0" algn="just">
              <a:buNone/>
            </a:pPr>
            <a:endParaRPr lang="en-US" dirty="0">
              <a:solidFill>
                <a:srgbClr val="002060"/>
              </a:solidFill>
            </a:endParaRPr>
          </a:p>
          <a:p>
            <a:pPr marL="0" indent="0" algn="just">
              <a:buNone/>
            </a:pPr>
            <a:endParaRPr lang="en-US" dirty="0" smtClean="0">
              <a:solidFill>
                <a:srgbClr val="002060"/>
              </a:solidFill>
            </a:endParaRPr>
          </a:p>
          <a:p>
            <a:pPr marL="0" indent="0" algn="just">
              <a:buNone/>
            </a:pPr>
            <a:endParaRPr lang="en-US" dirty="0">
              <a:solidFill>
                <a:srgbClr val="002060"/>
              </a:solidFill>
            </a:endParaRPr>
          </a:p>
          <a:p>
            <a:pPr marL="0" indent="0" algn="just">
              <a:buNone/>
            </a:pPr>
            <a:endParaRPr lang="en-US" dirty="0" smtClean="0">
              <a:solidFill>
                <a:srgbClr val="002060"/>
              </a:solidFill>
            </a:endParaRPr>
          </a:p>
          <a:p>
            <a:pPr marL="0" indent="0" algn="just">
              <a:buNone/>
            </a:pPr>
            <a:r>
              <a:rPr lang="en-US" dirty="0" smtClean="0">
                <a:solidFill>
                  <a:srgbClr val="002060"/>
                </a:solidFill>
              </a:rPr>
              <a:t>Within the same system all the molecules are not at the same temperature. For example, in the summer the molecules of the top layer of water are at high temperature as compared to the layer below it. Similarly, </a:t>
            </a:r>
            <a:r>
              <a:rPr lang="en-US" dirty="0">
                <a:solidFill>
                  <a:srgbClr val="002060"/>
                </a:solidFill>
              </a:rPr>
              <a:t>i</a:t>
            </a:r>
            <a:r>
              <a:rPr lang="en-US" dirty="0" smtClean="0">
                <a:solidFill>
                  <a:srgbClr val="002060"/>
                </a:solidFill>
              </a:rPr>
              <a:t>n winter the top layer of sea is ice but layers below it are at normal temperature.</a:t>
            </a:r>
          </a:p>
        </p:txBody>
      </p:sp>
      <p:pic>
        <p:nvPicPr>
          <p:cNvPr id="4" name="Content Placeholder 4"/>
          <p:cNvPicPr>
            <a:picLocks noChangeAspect="1"/>
          </p:cNvPicPr>
          <p:nvPr/>
        </p:nvPicPr>
        <p:blipFill rotWithShape="1">
          <a:blip r:embed="rId2"/>
          <a:srcRect l="7158" t="22271" r="51565" b="41916"/>
          <a:stretch/>
        </p:blipFill>
        <p:spPr>
          <a:xfrm>
            <a:off x="2910625" y="2957474"/>
            <a:ext cx="6593982" cy="2116801"/>
          </a:xfrm>
          <a:prstGeom prst="rect">
            <a:avLst/>
          </a:prstGeom>
        </p:spPr>
      </p:pic>
    </p:spTree>
    <p:extLst>
      <p:ext uri="{BB962C8B-B14F-4D97-AF65-F5344CB8AC3E}">
        <p14:creationId xmlns:p14="http://schemas.microsoft.com/office/powerpoint/2010/main" val="1540570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circle(in)">
                                      <p:cBhvr>
                                        <p:cTn id="15" dur="2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wipe(down)">
                                      <p:cBhvr>
                                        <p:cTn id="2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6" name="TextBox 5"/>
              <p:cNvSpPr txBox="1"/>
              <p:nvPr/>
            </p:nvSpPr>
            <p:spPr>
              <a:xfrm>
                <a:off x="838199" y="460068"/>
                <a:ext cx="10488769" cy="2246769"/>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Similarly, in winter the top layer of sea is ice but layers below it are at normal temperature.</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In Fluid model, we deal with all particles as a whole and also in fluid model number of particles are function of </a:t>
                </a:r>
                <a14:m>
                  <m:oMath xmlns:m="http://schemas.openxmlformats.org/officeDocument/2006/math">
                    <m:r>
                      <a:rPr lang="en-US" sz="2800" i="1">
                        <a:solidFill>
                          <a:srgbClr val="00B050"/>
                        </a:solidFill>
                        <a:latin typeface="Cambria Math" panose="02040503050406030204" pitchFamily="18" charset="0"/>
                      </a:rPr>
                      <m:t>𝑓</m:t>
                    </m:r>
                    <m:d>
                      <m:dPr>
                        <m:ctrlPr>
                          <a:rPr lang="en-US" sz="2800" i="1">
                            <a:solidFill>
                              <a:srgbClr val="00B050"/>
                            </a:solidFill>
                            <a:latin typeface="Cambria Math" panose="02040503050406030204" pitchFamily="18" charset="0"/>
                          </a:rPr>
                        </m:ctrlPr>
                      </m:dPr>
                      <m:e>
                        <m:r>
                          <a:rPr lang="en-US" sz="2800" i="1">
                            <a:solidFill>
                              <a:srgbClr val="00B050"/>
                            </a:solidFill>
                            <a:latin typeface="Cambria Math" panose="02040503050406030204" pitchFamily="18" charset="0"/>
                          </a:rPr>
                          <m:t>𝑟</m:t>
                        </m:r>
                        <m:r>
                          <a:rPr lang="en-US" sz="2800" i="1">
                            <a:solidFill>
                              <a:srgbClr val="00B050"/>
                            </a:solidFill>
                            <a:latin typeface="Cambria Math" panose="02040503050406030204" pitchFamily="18" charset="0"/>
                          </a:rPr>
                          <m:t>,</m:t>
                        </m:r>
                        <m:r>
                          <a:rPr lang="en-US" sz="2800" i="1">
                            <a:solidFill>
                              <a:srgbClr val="00B050"/>
                            </a:solidFill>
                            <a:latin typeface="Cambria Math" panose="02040503050406030204" pitchFamily="18" charset="0"/>
                          </a:rPr>
                          <m:t>𝑡</m:t>
                        </m:r>
                      </m:e>
                    </m:d>
                  </m:oMath>
                </a14:m>
                <a:r>
                  <a:rPr lang="en-US" dirty="0"/>
                  <a:t>. </a:t>
                </a:r>
                <a:r>
                  <a:rPr lang="en-US" sz="2800" dirty="0">
                    <a:latin typeface="Times New Roman" panose="02020603050405020304" pitchFamily="18" charset="0"/>
                    <a:cs typeface="Times New Roman" panose="02020603050405020304" pitchFamily="18" charset="0"/>
                  </a:rPr>
                  <a:t>Also, there are four variables in the fluid model</a:t>
                </a:r>
              </a:p>
            </p:txBody>
          </p:sp>
        </mc:Choice>
        <mc:Fallback xmlns="">
          <p:sp>
            <p:nvSpPr>
              <p:cNvPr id="6" name="TextBox 5"/>
              <p:cNvSpPr txBox="1">
                <a:spLocks noRot="1" noChangeAspect="1" noMove="1" noResize="1" noEditPoints="1" noAdjustHandles="1" noChangeArrowheads="1" noChangeShapeType="1" noTextEdit="1"/>
              </p:cNvSpPr>
              <p:nvPr/>
            </p:nvSpPr>
            <p:spPr>
              <a:xfrm>
                <a:off x="838199" y="460068"/>
                <a:ext cx="10488769" cy="2246769"/>
              </a:xfrm>
              <a:prstGeom prst="rect">
                <a:avLst/>
              </a:prstGeom>
              <a:blipFill rotWithShape="0">
                <a:blip r:embed="rId2"/>
                <a:stretch>
                  <a:fillRect l="-1162" t="-2710" b="-650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2113995" y="2844823"/>
                <a:ext cx="8268237" cy="954107"/>
              </a:xfrm>
              <a:prstGeom prst="rect">
                <a:avLst/>
              </a:prstGeom>
              <a:noFill/>
            </p:spPr>
            <p:txBody>
              <a:bodyPr wrap="square" rtlCol="0">
                <a:spAutoFit/>
              </a:bodyPr>
              <a:lstStyle/>
              <a:p>
                <a14:m>
                  <m:oMath xmlns:m="http://schemas.openxmlformats.org/officeDocument/2006/math">
                    <m:r>
                      <a:rPr lang="en-US" sz="2800" i="1" smtClean="0">
                        <a:solidFill>
                          <a:srgbClr val="00B050"/>
                        </a:solidFill>
                        <a:latin typeface="Cambria Math" panose="02040503050406030204" pitchFamily="18" charset="0"/>
                      </a:rPr>
                      <m:t>𝑓</m:t>
                    </m:r>
                    <m:r>
                      <a:rPr lang="en-US" sz="2800" i="1" smtClean="0">
                        <a:solidFill>
                          <a:srgbClr val="00B050"/>
                        </a:solidFill>
                        <a:latin typeface="Cambria Math" panose="02040503050406030204" pitchFamily="18" charset="0"/>
                      </a:rPr>
                      <m:t>(</m:t>
                    </m:r>
                    <m:r>
                      <a:rPr lang="en-US" sz="2800" i="1" smtClean="0">
                        <a:solidFill>
                          <a:srgbClr val="00B050"/>
                        </a:solidFill>
                        <a:latin typeface="Cambria Math" panose="02040503050406030204" pitchFamily="18" charset="0"/>
                      </a:rPr>
                      <m:t>𝑥</m:t>
                    </m:r>
                    <m:r>
                      <a:rPr lang="en-US" sz="2800" i="1" smtClean="0">
                        <a:solidFill>
                          <a:srgbClr val="00B050"/>
                        </a:solidFill>
                        <a:latin typeface="Cambria Math" panose="02040503050406030204" pitchFamily="18" charset="0"/>
                      </a:rPr>
                      <m:t>,</m:t>
                    </m:r>
                    <m:r>
                      <a:rPr lang="en-US" sz="2800" i="1" smtClean="0">
                        <a:solidFill>
                          <a:srgbClr val="00B050"/>
                        </a:solidFill>
                        <a:latin typeface="Cambria Math" panose="02040503050406030204" pitchFamily="18" charset="0"/>
                      </a:rPr>
                      <m:t>𝑦</m:t>
                    </m:r>
                    <m:r>
                      <a:rPr lang="en-US" sz="2800" i="1" smtClean="0">
                        <a:solidFill>
                          <a:srgbClr val="00B050"/>
                        </a:solidFill>
                        <a:latin typeface="Cambria Math" panose="02040503050406030204" pitchFamily="18" charset="0"/>
                      </a:rPr>
                      <m:t>,</m:t>
                    </m:r>
                    <m:r>
                      <a:rPr lang="en-US" sz="2800" i="1" smtClean="0">
                        <a:solidFill>
                          <a:srgbClr val="00B050"/>
                        </a:solidFill>
                        <a:latin typeface="Cambria Math" panose="02040503050406030204" pitchFamily="18" charset="0"/>
                      </a:rPr>
                      <m:t>𝑧</m:t>
                    </m:r>
                    <m:r>
                      <a:rPr lang="en-US" sz="2800" i="1" smtClean="0">
                        <a:solidFill>
                          <a:srgbClr val="00B050"/>
                        </a:solidFill>
                        <a:latin typeface="Cambria Math" panose="02040503050406030204" pitchFamily="18" charset="0"/>
                      </a:rPr>
                      <m:t>,</m:t>
                    </m:r>
                    <m:r>
                      <a:rPr lang="en-US" sz="2800" i="1" smtClean="0">
                        <a:solidFill>
                          <a:srgbClr val="00B050"/>
                        </a:solidFill>
                        <a:latin typeface="Cambria Math" panose="02040503050406030204" pitchFamily="18" charset="0"/>
                      </a:rPr>
                      <m:t>𝑡</m:t>
                    </m:r>
                    <m:r>
                      <a:rPr lang="en-US" sz="2800">
                        <a:solidFill>
                          <a:srgbClr val="00B050"/>
                        </a:solidFill>
                        <a:latin typeface="Cambria Math" panose="02040503050406030204" pitchFamily="18" charset="0"/>
                      </a:rPr>
                      <m:t>)</m:t>
                    </m:r>
                  </m:oMath>
                </a14:m>
                <a:r>
                  <a:rPr lang="en-US" sz="2800" dirty="0">
                    <a:solidFill>
                      <a:srgbClr val="00B050"/>
                    </a:solidFill>
                  </a:rPr>
                  <a:t>= </a:t>
                </a:r>
                <a:r>
                  <a:rPr lang="en-US" sz="2800" dirty="0">
                    <a:solidFill>
                      <a:schemeClr val="accent5">
                        <a:lumMod val="60000"/>
                        <a:lumOff val="40000"/>
                      </a:schemeClr>
                    </a:solidFill>
                  </a:rPr>
                  <a:t>no. of particles in the plasma system</a:t>
                </a:r>
                <a:r>
                  <a:rPr lang="en-US" sz="2800" dirty="0" smtClean="0">
                    <a:solidFill>
                      <a:schemeClr val="accent5">
                        <a:lumMod val="60000"/>
                        <a:lumOff val="40000"/>
                      </a:schemeClr>
                    </a:solidFill>
                  </a:rPr>
                  <a:t>.</a:t>
                </a:r>
                <a:r>
                  <a:rPr lang="en-US" sz="2800" dirty="0">
                    <a:solidFill>
                      <a:schemeClr val="accent5">
                        <a:lumMod val="60000"/>
                        <a:lumOff val="40000"/>
                      </a:schemeClr>
                    </a:solidFill>
                  </a:rPr>
                  <a:t/>
                </a:r>
                <a:br>
                  <a:rPr lang="en-US" sz="2800" dirty="0">
                    <a:solidFill>
                      <a:schemeClr val="accent5">
                        <a:lumMod val="60000"/>
                        <a:lumOff val="40000"/>
                      </a:schemeClr>
                    </a:solidFill>
                  </a:rPr>
                </a:br>
                <a:endParaRPr lang="en-US" sz="2800" dirty="0"/>
              </a:p>
            </p:txBody>
          </p:sp>
        </mc:Choice>
        <mc:Fallback xmlns="">
          <p:sp>
            <p:nvSpPr>
              <p:cNvPr id="7" name="TextBox 6"/>
              <p:cNvSpPr txBox="1">
                <a:spLocks noRot="1" noChangeAspect="1" noMove="1" noResize="1" noEditPoints="1" noAdjustHandles="1" noChangeArrowheads="1" noChangeShapeType="1" noTextEdit="1"/>
              </p:cNvSpPr>
              <p:nvPr/>
            </p:nvSpPr>
            <p:spPr>
              <a:xfrm>
                <a:off x="2113995" y="2844823"/>
                <a:ext cx="8268237" cy="954107"/>
              </a:xfrm>
              <a:prstGeom prst="rect">
                <a:avLst/>
              </a:prstGeom>
              <a:blipFill rotWithShape="0">
                <a:blip r:embed="rId3"/>
                <a:stretch>
                  <a:fillRect t="-641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838199" y="3708128"/>
                <a:ext cx="10173237" cy="1384995"/>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But in kinetic model, no. of particles are a function of </a:t>
                </a:r>
                <a14:m>
                  <m:oMath xmlns:m="http://schemas.openxmlformats.org/officeDocument/2006/math">
                    <m:r>
                      <a:rPr lang="en-US" sz="2800" i="1" smtClean="0">
                        <a:solidFill>
                          <a:schemeClr val="accent5"/>
                        </a:solidFill>
                        <a:latin typeface="Cambria Math" panose="02040503050406030204" pitchFamily="18" charset="0"/>
                      </a:rPr>
                      <m:t>𝑓</m:t>
                    </m:r>
                    <m:r>
                      <a:rPr lang="en-US" sz="2800" i="1" smtClean="0">
                        <a:solidFill>
                          <a:schemeClr val="accent5"/>
                        </a:solidFill>
                        <a:latin typeface="Cambria Math" panose="02040503050406030204" pitchFamily="18" charset="0"/>
                      </a:rPr>
                      <m:t>(</m:t>
                    </m:r>
                    <m:r>
                      <a:rPr lang="en-US" sz="2800" i="1" smtClean="0">
                        <a:solidFill>
                          <a:schemeClr val="accent5"/>
                        </a:solidFill>
                        <a:latin typeface="Cambria Math" panose="02040503050406030204" pitchFamily="18" charset="0"/>
                      </a:rPr>
                      <m:t>𝑟</m:t>
                    </m:r>
                    <m:r>
                      <a:rPr lang="en-US" sz="2800" i="1" smtClean="0">
                        <a:solidFill>
                          <a:schemeClr val="accent5"/>
                        </a:solidFill>
                        <a:latin typeface="Cambria Math" panose="02040503050406030204" pitchFamily="18" charset="0"/>
                      </a:rPr>
                      <m:t>,</m:t>
                    </m:r>
                    <m:r>
                      <a:rPr lang="en-US" sz="2800" i="1" smtClean="0">
                        <a:solidFill>
                          <a:schemeClr val="accent5"/>
                        </a:solidFill>
                        <a:latin typeface="Cambria Math" panose="02040503050406030204" pitchFamily="18" charset="0"/>
                      </a:rPr>
                      <m:t>𝑣</m:t>
                    </m:r>
                    <m:r>
                      <a:rPr lang="en-US" sz="2800" i="1" smtClean="0">
                        <a:solidFill>
                          <a:schemeClr val="accent5"/>
                        </a:solidFill>
                        <a:latin typeface="Cambria Math" panose="02040503050406030204" pitchFamily="18" charset="0"/>
                      </a:rPr>
                      <m:t>,</m:t>
                    </m:r>
                    <m:r>
                      <a:rPr lang="en-US" sz="2800" i="1" smtClean="0">
                        <a:solidFill>
                          <a:schemeClr val="accent5"/>
                        </a:solidFill>
                        <a:latin typeface="Cambria Math" panose="02040503050406030204" pitchFamily="18" charset="0"/>
                      </a:rPr>
                      <m:t>𝑡</m:t>
                    </m:r>
                    <m:r>
                      <a:rPr lang="en-US" sz="2800">
                        <a:solidFill>
                          <a:schemeClr val="accent5"/>
                        </a:solidFill>
                        <a:latin typeface="Cambria Math" panose="02040503050406030204" pitchFamily="18" charset="0"/>
                      </a:rPr>
                      <m:t>)</m:t>
                    </m:r>
                  </m:oMath>
                </a14:m>
                <a:r>
                  <a:rPr lang="en-US" sz="2800" dirty="0">
                    <a:solidFill>
                      <a:schemeClr val="accent5"/>
                    </a:solidFill>
                  </a:rPr>
                  <a:t>. </a:t>
                </a:r>
                <a:r>
                  <a:rPr lang="en-US" sz="2800" dirty="0">
                    <a:latin typeface="Times New Roman" panose="02020603050405020304" pitchFamily="18" charset="0"/>
                    <a:cs typeface="Times New Roman" panose="02020603050405020304" pitchFamily="18" charset="0"/>
                  </a:rPr>
                  <a:t>Also, there are seven variables in the kinetic model.</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838199" y="3708128"/>
                <a:ext cx="10173237" cy="1384995"/>
              </a:xfrm>
              <a:prstGeom prst="rect">
                <a:avLst/>
              </a:prstGeom>
              <a:blipFill rotWithShape="0">
                <a:blip r:embed="rId4"/>
                <a:stretch>
                  <a:fillRect l="-1198" t="-4846" r="-173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3228017" y="4824769"/>
                <a:ext cx="6040191" cy="557204"/>
              </a:xfrm>
              <a:prstGeom prst="rect">
                <a:avLst/>
              </a:prstGeom>
              <a:noFill/>
            </p:spPr>
            <p:txBody>
              <a:bodyPr wrap="square" rtlCol="0">
                <a:spAutoFit/>
              </a:bodyPr>
              <a:lstStyle/>
              <a:p>
                <a14:m>
                  <m:oMath xmlns:m="http://schemas.openxmlformats.org/officeDocument/2006/math">
                    <m:r>
                      <a:rPr lang="en-US" sz="2800" i="1" smtClean="0">
                        <a:solidFill>
                          <a:srgbClr val="FF0000"/>
                        </a:solidFill>
                        <a:latin typeface="Cambria Math" panose="02040503050406030204" pitchFamily="18" charset="0"/>
                      </a:rPr>
                      <m:t>𝑓</m:t>
                    </m:r>
                    <m:r>
                      <a:rPr lang="en-US" sz="2800" i="1" smtClean="0">
                        <a:solidFill>
                          <a:srgbClr val="FF0000"/>
                        </a:solidFill>
                        <a:latin typeface="Cambria Math" panose="02040503050406030204" pitchFamily="18" charset="0"/>
                      </a:rPr>
                      <m:t>(</m:t>
                    </m:r>
                    <m:r>
                      <a:rPr lang="en-US" sz="2800" i="1" smtClean="0">
                        <a:solidFill>
                          <a:srgbClr val="FF0000"/>
                        </a:solidFill>
                        <a:latin typeface="Cambria Math" panose="02040503050406030204" pitchFamily="18" charset="0"/>
                      </a:rPr>
                      <m:t>𝑟</m:t>
                    </m:r>
                    <m:r>
                      <a:rPr lang="en-US" sz="2800" i="1" smtClean="0">
                        <a:solidFill>
                          <a:srgbClr val="FF0000"/>
                        </a:solidFill>
                        <a:latin typeface="Cambria Math" panose="02040503050406030204" pitchFamily="18" charset="0"/>
                      </a:rPr>
                      <m:t>,</m:t>
                    </m:r>
                    <m:r>
                      <a:rPr lang="en-US" sz="2800" i="1" smtClean="0">
                        <a:solidFill>
                          <a:srgbClr val="FF0000"/>
                        </a:solidFill>
                        <a:latin typeface="Cambria Math" panose="02040503050406030204" pitchFamily="18" charset="0"/>
                      </a:rPr>
                      <m:t>𝑣</m:t>
                    </m:r>
                    <m:r>
                      <a:rPr lang="en-US" sz="2800" i="1" smtClean="0">
                        <a:solidFill>
                          <a:srgbClr val="FF0000"/>
                        </a:solidFill>
                        <a:latin typeface="Cambria Math" panose="02040503050406030204" pitchFamily="18" charset="0"/>
                      </a:rPr>
                      <m:t>,</m:t>
                    </m:r>
                    <m:r>
                      <a:rPr lang="en-US" sz="2800" i="1" smtClean="0">
                        <a:solidFill>
                          <a:srgbClr val="FF0000"/>
                        </a:solidFill>
                        <a:latin typeface="Cambria Math" panose="02040503050406030204" pitchFamily="18" charset="0"/>
                      </a:rPr>
                      <m:t>𝑡</m:t>
                    </m:r>
                    <m:r>
                      <a:rPr lang="en-US" sz="2800">
                        <a:solidFill>
                          <a:srgbClr val="FF0000"/>
                        </a:solidFill>
                        <a:latin typeface="Cambria Math" panose="02040503050406030204" pitchFamily="18" charset="0"/>
                      </a:rPr>
                      <m:t>)</m:t>
                    </m:r>
                  </m:oMath>
                </a14:m>
                <a:r>
                  <a:rPr lang="en-US" sz="2800" dirty="0">
                    <a:solidFill>
                      <a:srgbClr val="FF0000"/>
                    </a:solidFill>
                  </a:rPr>
                  <a:t>=</a:t>
                </a:r>
                <a14:m>
                  <m:oMath xmlns:m="http://schemas.openxmlformats.org/officeDocument/2006/math">
                    <m:r>
                      <a:rPr lang="en-US" sz="2800">
                        <a:solidFill>
                          <a:srgbClr val="FF0000"/>
                        </a:solidFill>
                        <a:latin typeface="Cambria Math" panose="02040503050406030204" pitchFamily="18" charset="0"/>
                      </a:rPr>
                      <m:t> </m:t>
                    </m:r>
                    <m:r>
                      <m:rPr>
                        <m:sty m:val="p"/>
                      </m:rPr>
                      <a:rPr lang="en-US" sz="2800">
                        <a:solidFill>
                          <a:schemeClr val="accent5">
                            <a:lumMod val="75000"/>
                          </a:schemeClr>
                        </a:solidFill>
                        <a:latin typeface="Cambria Math" panose="02040503050406030204" pitchFamily="18" charset="0"/>
                      </a:rPr>
                      <m:t>f</m:t>
                    </m:r>
                    <m:r>
                      <a:rPr lang="en-US" sz="2800">
                        <a:solidFill>
                          <a:schemeClr val="accent5">
                            <a:lumMod val="75000"/>
                          </a:schemeClr>
                        </a:solidFill>
                        <a:latin typeface="Cambria Math" panose="02040503050406030204" pitchFamily="18" charset="0"/>
                      </a:rPr>
                      <m:t>(</m:t>
                    </m:r>
                    <m:r>
                      <m:rPr>
                        <m:sty m:val="p"/>
                      </m:rPr>
                      <a:rPr lang="en-US" sz="2800">
                        <a:solidFill>
                          <a:schemeClr val="accent5">
                            <a:lumMod val="75000"/>
                          </a:schemeClr>
                        </a:solidFill>
                        <a:latin typeface="Cambria Math" panose="02040503050406030204" pitchFamily="18" charset="0"/>
                      </a:rPr>
                      <m:t>x</m:t>
                    </m:r>
                    <m:r>
                      <a:rPr lang="en-US" sz="2800">
                        <a:solidFill>
                          <a:schemeClr val="accent5">
                            <a:lumMod val="75000"/>
                          </a:schemeClr>
                        </a:solidFill>
                        <a:latin typeface="Cambria Math" panose="02040503050406030204" pitchFamily="18" charset="0"/>
                      </a:rPr>
                      <m:t>,</m:t>
                    </m:r>
                    <m:r>
                      <m:rPr>
                        <m:sty m:val="p"/>
                      </m:rPr>
                      <a:rPr lang="en-US" sz="2800">
                        <a:solidFill>
                          <a:schemeClr val="accent5">
                            <a:lumMod val="75000"/>
                          </a:schemeClr>
                        </a:solidFill>
                        <a:latin typeface="Cambria Math" panose="02040503050406030204" pitchFamily="18" charset="0"/>
                      </a:rPr>
                      <m:t>y</m:t>
                    </m:r>
                    <m:r>
                      <a:rPr lang="en-US" sz="2800">
                        <a:solidFill>
                          <a:schemeClr val="accent5">
                            <a:lumMod val="75000"/>
                          </a:schemeClr>
                        </a:solidFill>
                        <a:latin typeface="Cambria Math" panose="02040503050406030204" pitchFamily="18" charset="0"/>
                      </a:rPr>
                      <m:t>,</m:t>
                    </m:r>
                    <m:r>
                      <m:rPr>
                        <m:sty m:val="p"/>
                      </m:rPr>
                      <a:rPr lang="en-US" sz="2800">
                        <a:solidFill>
                          <a:schemeClr val="accent5">
                            <a:lumMod val="75000"/>
                          </a:schemeClr>
                        </a:solidFill>
                        <a:latin typeface="Cambria Math" panose="02040503050406030204" pitchFamily="18" charset="0"/>
                      </a:rPr>
                      <m:t>z</m:t>
                    </m:r>
                    <m:r>
                      <a:rPr lang="en-US" sz="2800">
                        <a:solidFill>
                          <a:schemeClr val="accent5">
                            <a:lumMod val="75000"/>
                          </a:schemeClr>
                        </a:solidFill>
                        <a:latin typeface="Cambria Math" panose="02040503050406030204" pitchFamily="18" charset="0"/>
                      </a:rPr>
                      <m:t>,</m:t>
                    </m:r>
                    <m:sSub>
                      <m:sSubPr>
                        <m:ctrlPr>
                          <a:rPr lang="en-US" sz="2800" i="1">
                            <a:solidFill>
                              <a:schemeClr val="accent5">
                                <a:lumMod val="75000"/>
                              </a:schemeClr>
                            </a:solidFill>
                            <a:latin typeface="Cambria Math" panose="02040503050406030204" pitchFamily="18" charset="0"/>
                          </a:rPr>
                        </m:ctrlPr>
                      </m:sSubPr>
                      <m:e>
                        <m:r>
                          <a:rPr lang="en-US" sz="2800" i="1">
                            <a:solidFill>
                              <a:schemeClr val="accent5">
                                <a:lumMod val="75000"/>
                              </a:schemeClr>
                            </a:solidFill>
                            <a:latin typeface="Cambria Math" panose="02040503050406030204" pitchFamily="18" charset="0"/>
                          </a:rPr>
                          <m:t>𝑉</m:t>
                        </m:r>
                      </m:e>
                      <m:sub>
                        <m:r>
                          <a:rPr lang="en-US" sz="2800" i="1">
                            <a:solidFill>
                              <a:schemeClr val="accent5">
                                <a:lumMod val="75000"/>
                              </a:schemeClr>
                            </a:solidFill>
                            <a:latin typeface="Cambria Math" panose="02040503050406030204" pitchFamily="18" charset="0"/>
                          </a:rPr>
                          <m:t>𝑥</m:t>
                        </m:r>
                      </m:sub>
                    </m:sSub>
                    <m:r>
                      <a:rPr lang="en-US" sz="2800" i="1">
                        <a:solidFill>
                          <a:schemeClr val="accent5">
                            <a:lumMod val="75000"/>
                          </a:schemeClr>
                        </a:solidFill>
                        <a:latin typeface="Cambria Math" panose="02040503050406030204" pitchFamily="18" charset="0"/>
                      </a:rPr>
                      <m:t>,</m:t>
                    </m:r>
                    <m:sSub>
                      <m:sSubPr>
                        <m:ctrlPr>
                          <a:rPr lang="en-US" sz="2800" i="1">
                            <a:solidFill>
                              <a:schemeClr val="accent5">
                                <a:lumMod val="75000"/>
                              </a:schemeClr>
                            </a:solidFill>
                            <a:latin typeface="Cambria Math" panose="02040503050406030204" pitchFamily="18" charset="0"/>
                          </a:rPr>
                        </m:ctrlPr>
                      </m:sSubPr>
                      <m:e>
                        <m:r>
                          <a:rPr lang="en-US" sz="2800" i="1">
                            <a:solidFill>
                              <a:schemeClr val="accent5">
                                <a:lumMod val="75000"/>
                              </a:schemeClr>
                            </a:solidFill>
                            <a:latin typeface="Cambria Math" panose="02040503050406030204" pitchFamily="18" charset="0"/>
                          </a:rPr>
                          <m:t>𝑉</m:t>
                        </m:r>
                      </m:e>
                      <m:sub>
                        <m:r>
                          <a:rPr lang="en-US" sz="2800" i="1">
                            <a:solidFill>
                              <a:schemeClr val="accent5">
                                <a:lumMod val="75000"/>
                              </a:schemeClr>
                            </a:solidFill>
                            <a:latin typeface="Cambria Math" panose="02040503050406030204" pitchFamily="18" charset="0"/>
                          </a:rPr>
                          <m:t>𝑦</m:t>
                        </m:r>
                      </m:sub>
                    </m:sSub>
                    <m:r>
                      <a:rPr lang="en-US" sz="2800" i="1">
                        <a:solidFill>
                          <a:schemeClr val="accent5">
                            <a:lumMod val="75000"/>
                          </a:schemeClr>
                        </a:solidFill>
                        <a:latin typeface="Cambria Math" panose="02040503050406030204" pitchFamily="18" charset="0"/>
                      </a:rPr>
                      <m:t>,</m:t>
                    </m:r>
                    <m:sSub>
                      <m:sSubPr>
                        <m:ctrlPr>
                          <a:rPr lang="en-US" sz="2800" i="1">
                            <a:solidFill>
                              <a:schemeClr val="accent5">
                                <a:lumMod val="75000"/>
                              </a:schemeClr>
                            </a:solidFill>
                            <a:latin typeface="Cambria Math" panose="02040503050406030204" pitchFamily="18" charset="0"/>
                          </a:rPr>
                        </m:ctrlPr>
                      </m:sSubPr>
                      <m:e>
                        <m:r>
                          <a:rPr lang="en-US" sz="2800" i="1">
                            <a:solidFill>
                              <a:schemeClr val="accent5">
                                <a:lumMod val="75000"/>
                              </a:schemeClr>
                            </a:solidFill>
                            <a:latin typeface="Cambria Math" panose="02040503050406030204" pitchFamily="18" charset="0"/>
                          </a:rPr>
                          <m:t>𝑉</m:t>
                        </m:r>
                      </m:e>
                      <m:sub>
                        <m:r>
                          <a:rPr lang="en-US" sz="2800" i="1">
                            <a:solidFill>
                              <a:schemeClr val="accent5">
                                <a:lumMod val="75000"/>
                              </a:schemeClr>
                            </a:solidFill>
                            <a:latin typeface="Cambria Math" panose="02040503050406030204" pitchFamily="18" charset="0"/>
                          </a:rPr>
                          <m:t>𝑧</m:t>
                        </m:r>
                      </m:sub>
                    </m:sSub>
                    <m:r>
                      <a:rPr lang="en-US" sz="2800" i="1">
                        <a:solidFill>
                          <a:schemeClr val="accent5">
                            <a:lumMod val="75000"/>
                          </a:schemeClr>
                        </a:solidFill>
                        <a:latin typeface="Cambria Math" panose="02040503050406030204" pitchFamily="18" charset="0"/>
                      </a:rPr>
                      <m:t>,</m:t>
                    </m:r>
                    <m:r>
                      <a:rPr lang="en-US" sz="2800" i="1">
                        <a:solidFill>
                          <a:schemeClr val="accent5">
                            <a:lumMod val="75000"/>
                          </a:schemeClr>
                        </a:solidFill>
                        <a:latin typeface="Cambria Math" panose="02040503050406030204" pitchFamily="18" charset="0"/>
                      </a:rPr>
                      <m:t>𝑡</m:t>
                    </m:r>
                    <m:r>
                      <a:rPr lang="en-US" sz="2800">
                        <a:solidFill>
                          <a:schemeClr val="accent5">
                            <a:lumMod val="75000"/>
                          </a:schemeClr>
                        </a:solidFill>
                        <a:latin typeface="Cambria Math" panose="02040503050406030204" pitchFamily="18" charset="0"/>
                      </a:rPr>
                      <m:t>)</m:t>
                    </m:r>
                  </m:oMath>
                </a14:m>
                <a:endParaRPr lang="en-US" sz="2800" dirty="0">
                  <a:solidFill>
                    <a:schemeClr val="accent5">
                      <a:lumMod val="75000"/>
                    </a:schemeClr>
                  </a:solidFill>
                </a:endParaRPr>
              </a:p>
            </p:txBody>
          </p:sp>
        </mc:Choice>
        <mc:Fallback xmlns="">
          <p:sp>
            <p:nvSpPr>
              <p:cNvPr id="12" name="TextBox 11"/>
              <p:cNvSpPr txBox="1">
                <a:spLocks noRot="1" noChangeAspect="1" noMove="1" noResize="1" noEditPoints="1" noAdjustHandles="1" noChangeArrowheads="1" noChangeShapeType="1" noTextEdit="1"/>
              </p:cNvSpPr>
              <p:nvPr/>
            </p:nvSpPr>
            <p:spPr>
              <a:xfrm>
                <a:off x="3228017" y="4824769"/>
                <a:ext cx="6040191" cy="557204"/>
              </a:xfrm>
              <a:prstGeom prst="rect">
                <a:avLst/>
              </a:prstGeom>
              <a:blipFill rotWithShape="0">
                <a:blip r:embed="rId5"/>
                <a:stretch>
                  <a:fillRect t="-9783" b="-23913"/>
                </a:stretch>
              </a:blipFill>
            </p:spPr>
            <p:txBody>
              <a:bodyPr/>
              <a:lstStyle/>
              <a:p>
                <a:r>
                  <a:rPr lang="en-US">
                    <a:noFill/>
                  </a:rPr>
                  <a:t> </a:t>
                </a:r>
              </a:p>
            </p:txBody>
          </p:sp>
        </mc:Fallback>
      </mc:AlternateContent>
      <p:sp>
        <p:nvSpPr>
          <p:cNvPr id="13" name="TextBox 12"/>
          <p:cNvSpPr txBox="1"/>
          <p:nvPr/>
        </p:nvSpPr>
        <p:spPr>
          <a:xfrm>
            <a:off x="865031" y="5479374"/>
            <a:ext cx="10146405" cy="954107"/>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In the fluid model we don’t need the distribution function but kinetic model needs the distribution function.</a:t>
            </a:r>
          </a:p>
        </p:txBody>
      </p:sp>
    </p:spTree>
    <p:extLst>
      <p:ext uri="{BB962C8B-B14F-4D97-AF65-F5344CB8AC3E}">
        <p14:creationId xmlns:p14="http://schemas.microsoft.com/office/powerpoint/2010/main" val="1368882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anim calcmode="lin" valueType="num">
                                      <p:cBhvr>
                                        <p:cTn id="1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animEffect transition="in" filter="barn(inVertical)">
                                      <p:cBhvr>
                                        <p:cTn id="19" dur="500"/>
                                        <p:tgtEl>
                                          <p:spTgt spid="11">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12">
                                            <p:txEl>
                                              <p:pRg st="0" end="0"/>
                                            </p:txEl>
                                          </p:spTgt>
                                        </p:tgtEl>
                                        <p:attrNameLst>
                                          <p:attrName>style.visibility</p:attrName>
                                        </p:attrNameLst>
                                      </p:cBhvr>
                                      <p:to>
                                        <p:strVal val="visible"/>
                                      </p:to>
                                    </p:set>
                                    <p:animEffect transition="in" filter="wipe(down)">
                                      <p:cBhvr>
                                        <p:cTn id="24" dur="500"/>
                                        <p:tgtEl>
                                          <p:spTgt spid="12">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13">
                                            <p:txEl>
                                              <p:pRg st="0" end="0"/>
                                            </p:txEl>
                                          </p:spTgt>
                                        </p:tgtEl>
                                        <p:attrNameLst>
                                          <p:attrName>style.visibility</p:attrName>
                                        </p:attrNameLst>
                                      </p:cBhvr>
                                      <p:to>
                                        <p:strVal val="visible"/>
                                      </p:to>
                                    </p:set>
                                    <p:animEffect transition="in" filter="barn(inVertical)">
                                      <p:cBhvr>
                                        <p:cTn id="29"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759854" y="412124"/>
            <a:ext cx="6864439"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So</a:t>
            </a:r>
            <a:r>
              <a:rPr lang="en-US" sz="2800" dirty="0">
                <a:latin typeface="Times New Roman" panose="02020603050405020304" pitchFamily="18" charset="0"/>
                <a:cs typeface="Times New Roman" panose="02020603050405020304" pitchFamily="18" charset="0"/>
              </a:rPr>
              <a:t>, the distribution function is defined </a:t>
            </a:r>
            <a:r>
              <a:rPr lang="en-US" sz="2800" dirty="0" smtClean="0">
                <a:latin typeface="Times New Roman" panose="02020603050405020304" pitchFamily="18" charset="0"/>
                <a:cs typeface="Times New Roman" panose="02020603050405020304" pitchFamily="18" charset="0"/>
              </a:rPr>
              <a:t>as</a:t>
            </a:r>
            <a:endParaRPr lang="en-US" sz="28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1" name="TextBox 10"/>
              <p:cNvSpPr txBox="1"/>
              <p:nvPr/>
            </p:nvSpPr>
            <p:spPr>
              <a:xfrm>
                <a:off x="3457977" y="1053473"/>
                <a:ext cx="4984124" cy="9103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i="1" smtClean="0">
                          <a:solidFill>
                            <a:srgbClr val="FF0000"/>
                          </a:solidFill>
                          <a:latin typeface="Cambria Math" panose="02040503050406030204" pitchFamily="18" charset="0"/>
                        </a:rPr>
                        <m:t>𝑓</m:t>
                      </m:r>
                      <m:d>
                        <m:dPr>
                          <m:ctrlPr>
                            <a:rPr lang="en-US" sz="2800" i="1">
                              <a:solidFill>
                                <a:srgbClr val="FF0000"/>
                              </a:solidFill>
                              <a:latin typeface="Cambria Math" panose="02040503050406030204" pitchFamily="18" charset="0"/>
                            </a:rPr>
                          </m:ctrlPr>
                        </m:dPr>
                        <m:e>
                          <m:r>
                            <a:rPr lang="en-US" sz="2800" i="1">
                              <a:solidFill>
                                <a:srgbClr val="FF0000"/>
                              </a:solidFill>
                              <a:latin typeface="Cambria Math" panose="02040503050406030204" pitchFamily="18" charset="0"/>
                            </a:rPr>
                            <m:t>𝑟</m:t>
                          </m:r>
                          <m:r>
                            <a:rPr lang="en-US" sz="2800" i="1">
                              <a:solidFill>
                                <a:srgbClr val="FF0000"/>
                              </a:solidFill>
                              <a:latin typeface="Cambria Math" panose="02040503050406030204" pitchFamily="18" charset="0"/>
                            </a:rPr>
                            <m:t>,</m:t>
                          </m:r>
                          <m:r>
                            <a:rPr lang="en-US" sz="2800" i="1">
                              <a:solidFill>
                                <a:srgbClr val="FF0000"/>
                              </a:solidFill>
                              <a:latin typeface="Cambria Math" panose="02040503050406030204" pitchFamily="18" charset="0"/>
                            </a:rPr>
                            <m:t>𝑣</m:t>
                          </m:r>
                          <m:r>
                            <a:rPr lang="en-US" sz="2800" i="1">
                              <a:solidFill>
                                <a:srgbClr val="FF0000"/>
                              </a:solidFill>
                              <a:latin typeface="Cambria Math" panose="02040503050406030204" pitchFamily="18" charset="0"/>
                            </a:rPr>
                            <m:t>,</m:t>
                          </m:r>
                          <m:r>
                            <a:rPr lang="en-US" sz="2800" i="1">
                              <a:solidFill>
                                <a:srgbClr val="FF0000"/>
                              </a:solidFill>
                              <a:latin typeface="Cambria Math" panose="02040503050406030204" pitchFamily="18" charset="0"/>
                            </a:rPr>
                            <m:t>𝑡</m:t>
                          </m:r>
                        </m:e>
                      </m:d>
                      <m:r>
                        <a:rPr lang="en-US" sz="2800" i="1">
                          <a:solidFill>
                            <a:srgbClr val="FF0000"/>
                          </a:solidFill>
                          <a:latin typeface="Cambria Math" panose="02040503050406030204" pitchFamily="18" charset="0"/>
                        </a:rPr>
                        <m:t>=</m:t>
                      </m:r>
                      <m:f>
                        <m:fPr>
                          <m:ctrlPr>
                            <a:rPr lang="en-US" sz="2800" i="1">
                              <a:solidFill>
                                <a:srgbClr val="FF0000"/>
                              </a:solidFill>
                              <a:latin typeface="Cambria Math" panose="02040503050406030204" pitchFamily="18" charset="0"/>
                            </a:rPr>
                          </m:ctrlPr>
                        </m:fPr>
                        <m:num>
                          <m:sSub>
                            <m:sSubPr>
                              <m:ctrlPr>
                                <a:rPr lang="en-US" sz="2800" i="1">
                                  <a:solidFill>
                                    <a:srgbClr val="FF0000"/>
                                  </a:solidFill>
                                  <a:latin typeface="Cambria Math" panose="02040503050406030204" pitchFamily="18" charset="0"/>
                                </a:rPr>
                              </m:ctrlPr>
                            </m:sSubPr>
                            <m:e>
                              <m:r>
                                <a:rPr lang="en-US" sz="2800" i="1">
                                  <a:solidFill>
                                    <a:srgbClr val="FF0000"/>
                                  </a:solidFill>
                                  <a:latin typeface="Cambria Math" panose="02040503050406030204" pitchFamily="18" charset="0"/>
                                </a:rPr>
                                <m:t>𝑑𝑁</m:t>
                              </m:r>
                            </m:e>
                            <m:sub>
                              <m:r>
                                <a:rPr lang="en-US" sz="2800" i="1">
                                  <a:solidFill>
                                    <a:srgbClr val="FF0000"/>
                                  </a:solidFill>
                                  <a:latin typeface="Cambria Math" panose="02040503050406030204" pitchFamily="18" charset="0"/>
                                  <a:ea typeface="Cambria Math" panose="02040503050406030204" pitchFamily="18" charset="0"/>
                                </a:rPr>
                                <m:t>𝛼</m:t>
                              </m:r>
                            </m:sub>
                          </m:sSub>
                        </m:num>
                        <m:den>
                          <m:sSup>
                            <m:sSupPr>
                              <m:ctrlPr>
                                <a:rPr lang="en-US" sz="2800" i="1">
                                  <a:solidFill>
                                    <a:srgbClr val="FF0000"/>
                                  </a:solidFill>
                                  <a:latin typeface="Cambria Math" panose="02040503050406030204" pitchFamily="18" charset="0"/>
                                </a:rPr>
                              </m:ctrlPr>
                            </m:sSupPr>
                            <m:e>
                              <m:r>
                                <a:rPr lang="en-US" sz="2800" i="1">
                                  <a:solidFill>
                                    <a:srgbClr val="FF0000"/>
                                  </a:solidFill>
                                  <a:latin typeface="Cambria Math" panose="02040503050406030204" pitchFamily="18" charset="0"/>
                                </a:rPr>
                                <m:t>𝑑</m:t>
                              </m:r>
                            </m:e>
                            <m:sup>
                              <m:r>
                                <a:rPr lang="en-US" sz="2800" i="1">
                                  <a:solidFill>
                                    <a:srgbClr val="FF0000"/>
                                  </a:solidFill>
                                  <a:latin typeface="Cambria Math" panose="02040503050406030204" pitchFamily="18" charset="0"/>
                                </a:rPr>
                                <m:t>3</m:t>
                              </m:r>
                            </m:sup>
                          </m:sSup>
                          <m:r>
                            <a:rPr lang="en-US" sz="2800" i="1">
                              <a:solidFill>
                                <a:srgbClr val="FF0000"/>
                              </a:solidFill>
                              <a:latin typeface="Cambria Math" panose="02040503050406030204" pitchFamily="18" charset="0"/>
                            </a:rPr>
                            <m:t>𝑥</m:t>
                          </m:r>
                          <m:sSup>
                            <m:sSupPr>
                              <m:ctrlPr>
                                <a:rPr lang="en-US" sz="2800" i="1">
                                  <a:solidFill>
                                    <a:srgbClr val="FF0000"/>
                                  </a:solidFill>
                                  <a:latin typeface="Cambria Math" panose="02040503050406030204" pitchFamily="18" charset="0"/>
                                </a:rPr>
                              </m:ctrlPr>
                            </m:sSupPr>
                            <m:e>
                              <m:r>
                                <a:rPr lang="en-US" sz="2800" i="1">
                                  <a:solidFill>
                                    <a:srgbClr val="FF0000"/>
                                  </a:solidFill>
                                  <a:latin typeface="Cambria Math" panose="02040503050406030204" pitchFamily="18" charset="0"/>
                                </a:rPr>
                                <m:t>𝑑</m:t>
                              </m:r>
                            </m:e>
                            <m:sup>
                              <m:r>
                                <a:rPr lang="en-US" sz="2800" i="1">
                                  <a:solidFill>
                                    <a:srgbClr val="FF0000"/>
                                  </a:solidFill>
                                  <a:latin typeface="Cambria Math" panose="02040503050406030204" pitchFamily="18" charset="0"/>
                                </a:rPr>
                                <m:t>3</m:t>
                              </m:r>
                            </m:sup>
                          </m:sSup>
                          <m:r>
                            <a:rPr lang="en-US" sz="2800" i="1">
                              <a:solidFill>
                                <a:srgbClr val="FF0000"/>
                              </a:solidFill>
                              <a:latin typeface="Cambria Math" panose="02040503050406030204" pitchFamily="18" charset="0"/>
                            </a:rPr>
                            <m:t>𝑉</m:t>
                          </m:r>
                        </m:den>
                      </m:f>
                      <m:r>
                        <a:rPr lang="en-US" sz="2800" i="1">
                          <a:solidFill>
                            <a:srgbClr val="FF0000"/>
                          </a:solidFill>
                          <a:latin typeface="Cambria Math" panose="02040503050406030204" pitchFamily="18" charset="0"/>
                        </a:rPr>
                        <m:t>………(1)</m:t>
                      </m:r>
                    </m:oMath>
                  </m:oMathPara>
                </a14:m>
                <a:endParaRPr lang="en-US" sz="2800" dirty="0">
                  <a:solidFill>
                    <a:srgbClr val="FF0000"/>
                  </a:solidFill>
                  <a:latin typeface="Times New Roman" panose="02020603050405020304" pitchFamily="18" charset="0"/>
                  <a:cs typeface="Times New Roman" panose="02020603050405020304" pitchFamily="18" charset="0"/>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3457977" y="1053473"/>
                <a:ext cx="4984124" cy="910377"/>
              </a:xfrm>
              <a:prstGeom prst="rect">
                <a:avLst/>
              </a:prstGeom>
              <a:blipFill rotWithShape="0">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4137338" y="2163651"/>
                <a:ext cx="3200400"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sz="2800" i="1" smtClean="0">
                              <a:solidFill>
                                <a:srgbClr val="7030A0"/>
                              </a:solidFill>
                              <a:latin typeface="Cambria Math" panose="02040503050406030204" pitchFamily="18" charset="0"/>
                            </a:rPr>
                          </m:ctrlPr>
                        </m:sSupPr>
                        <m:e>
                          <m:r>
                            <a:rPr lang="en-US" sz="2800" i="1">
                              <a:solidFill>
                                <a:srgbClr val="7030A0"/>
                              </a:solidFill>
                              <a:latin typeface="Cambria Math" panose="02040503050406030204" pitchFamily="18" charset="0"/>
                            </a:rPr>
                            <m:t>𝑑</m:t>
                          </m:r>
                        </m:e>
                        <m:sup>
                          <m:r>
                            <a:rPr lang="en-US" sz="2800" i="1">
                              <a:solidFill>
                                <a:srgbClr val="7030A0"/>
                              </a:solidFill>
                              <a:latin typeface="Cambria Math" panose="02040503050406030204" pitchFamily="18" charset="0"/>
                            </a:rPr>
                            <m:t>3</m:t>
                          </m:r>
                        </m:sup>
                      </m:sSup>
                      <m:r>
                        <a:rPr lang="en-US" sz="2800" i="1">
                          <a:solidFill>
                            <a:srgbClr val="7030A0"/>
                          </a:solidFill>
                          <a:latin typeface="Cambria Math" panose="02040503050406030204" pitchFamily="18" charset="0"/>
                        </a:rPr>
                        <m:t>𝑥</m:t>
                      </m:r>
                      <m:r>
                        <a:rPr lang="en-US" sz="2800" i="1">
                          <a:solidFill>
                            <a:srgbClr val="7030A0"/>
                          </a:solidFill>
                          <a:latin typeface="Cambria Math" panose="02040503050406030204" pitchFamily="18" charset="0"/>
                        </a:rPr>
                        <m:t>=</m:t>
                      </m:r>
                      <m:sSub>
                        <m:sSubPr>
                          <m:ctrlPr>
                            <a:rPr lang="en-US" sz="2800" i="1">
                              <a:solidFill>
                                <a:srgbClr val="7030A0"/>
                              </a:solidFill>
                              <a:latin typeface="Cambria Math" panose="02040503050406030204" pitchFamily="18" charset="0"/>
                            </a:rPr>
                          </m:ctrlPr>
                        </m:sSubPr>
                        <m:e>
                          <m:r>
                            <a:rPr lang="en-US" sz="2800" i="1">
                              <a:solidFill>
                                <a:srgbClr val="7030A0"/>
                              </a:solidFill>
                              <a:latin typeface="Cambria Math" panose="02040503050406030204" pitchFamily="18" charset="0"/>
                            </a:rPr>
                            <m:t>𝑑𝑥</m:t>
                          </m:r>
                        </m:e>
                        <m:sub>
                          <m:r>
                            <a:rPr lang="en-US" sz="2800" i="1">
                              <a:solidFill>
                                <a:srgbClr val="7030A0"/>
                              </a:solidFill>
                              <a:latin typeface="Cambria Math" panose="02040503050406030204" pitchFamily="18" charset="0"/>
                            </a:rPr>
                            <m:t>1</m:t>
                          </m:r>
                        </m:sub>
                      </m:sSub>
                      <m:sSub>
                        <m:sSubPr>
                          <m:ctrlPr>
                            <a:rPr lang="en-US" sz="2800" i="1">
                              <a:solidFill>
                                <a:srgbClr val="7030A0"/>
                              </a:solidFill>
                              <a:latin typeface="Cambria Math" panose="02040503050406030204" pitchFamily="18" charset="0"/>
                            </a:rPr>
                          </m:ctrlPr>
                        </m:sSubPr>
                        <m:e>
                          <m:r>
                            <a:rPr lang="en-US" sz="2800" i="1">
                              <a:solidFill>
                                <a:srgbClr val="7030A0"/>
                              </a:solidFill>
                              <a:latin typeface="Cambria Math" panose="02040503050406030204" pitchFamily="18" charset="0"/>
                            </a:rPr>
                            <m:t>𝑑𝑥</m:t>
                          </m:r>
                        </m:e>
                        <m:sub>
                          <m:r>
                            <a:rPr lang="en-US" sz="2800" i="1">
                              <a:solidFill>
                                <a:srgbClr val="7030A0"/>
                              </a:solidFill>
                              <a:latin typeface="Cambria Math" panose="02040503050406030204" pitchFamily="18" charset="0"/>
                            </a:rPr>
                            <m:t>2</m:t>
                          </m:r>
                        </m:sub>
                      </m:sSub>
                      <m:sSub>
                        <m:sSubPr>
                          <m:ctrlPr>
                            <a:rPr lang="en-US" sz="2800" i="1">
                              <a:solidFill>
                                <a:srgbClr val="7030A0"/>
                              </a:solidFill>
                              <a:latin typeface="Cambria Math" panose="02040503050406030204" pitchFamily="18" charset="0"/>
                            </a:rPr>
                          </m:ctrlPr>
                        </m:sSubPr>
                        <m:e>
                          <m:r>
                            <a:rPr lang="en-US" sz="2800" i="1">
                              <a:solidFill>
                                <a:srgbClr val="7030A0"/>
                              </a:solidFill>
                              <a:latin typeface="Cambria Math" panose="02040503050406030204" pitchFamily="18" charset="0"/>
                            </a:rPr>
                            <m:t>𝑑𝑥</m:t>
                          </m:r>
                        </m:e>
                        <m:sub>
                          <m:r>
                            <a:rPr lang="en-US" sz="2800" i="1">
                              <a:solidFill>
                                <a:srgbClr val="7030A0"/>
                              </a:solidFill>
                              <a:latin typeface="Cambria Math" panose="02040503050406030204" pitchFamily="18" charset="0"/>
                            </a:rPr>
                            <m:t>3</m:t>
                          </m:r>
                        </m:sub>
                      </m:sSub>
                    </m:oMath>
                  </m:oMathPara>
                </a14:m>
                <a:endParaRPr lang="en-US" sz="2800" dirty="0"/>
              </a:p>
            </p:txBody>
          </p:sp>
        </mc:Choice>
        <mc:Fallback xmlns="">
          <p:sp>
            <p:nvSpPr>
              <p:cNvPr id="12" name="TextBox 11"/>
              <p:cNvSpPr txBox="1">
                <a:spLocks noRot="1" noChangeAspect="1" noMove="1" noResize="1" noEditPoints="1" noAdjustHandles="1" noChangeArrowheads="1" noChangeShapeType="1" noTextEdit="1"/>
              </p:cNvSpPr>
              <p:nvPr/>
            </p:nvSpPr>
            <p:spPr>
              <a:xfrm>
                <a:off x="4137338" y="2163651"/>
                <a:ext cx="3200400" cy="523220"/>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3850783" y="2975020"/>
                <a:ext cx="3773510" cy="56586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sz="2800" i="1" smtClean="0">
                              <a:solidFill>
                                <a:srgbClr val="FF0066"/>
                              </a:solidFill>
                              <a:latin typeface="Cambria Math" panose="02040503050406030204" pitchFamily="18" charset="0"/>
                            </a:rPr>
                          </m:ctrlPr>
                        </m:sSupPr>
                        <m:e>
                          <m:r>
                            <a:rPr lang="en-US" sz="2800" i="1">
                              <a:solidFill>
                                <a:srgbClr val="FF0066"/>
                              </a:solidFill>
                              <a:latin typeface="Cambria Math" panose="02040503050406030204" pitchFamily="18" charset="0"/>
                            </a:rPr>
                            <m:t>𝑑</m:t>
                          </m:r>
                        </m:e>
                        <m:sup>
                          <m:r>
                            <a:rPr lang="en-US" sz="2800" i="1">
                              <a:solidFill>
                                <a:srgbClr val="FF0066"/>
                              </a:solidFill>
                              <a:latin typeface="Cambria Math" panose="02040503050406030204" pitchFamily="18" charset="0"/>
                            </a:rPr>
                            <m:t>3</m:t>
                          </m:r>
                        </m:sup>
                      </m:sSup>
                      <m:r>
                        <a:rPr lang="en-US" sz="2800" i="1">
                          <a:solidFill>
                            <a:srgbClr val="FF0066"/>
                          </a:solidFill>
                          <a:latin typeface="Cambria Math" panose="02040503050406030204" pitchFamily="18" charset="0"/>
                        </a:rPr>
                        <m:t>𝑉</m:t>
                      </m:r>
                      <m:r>
                        <a:rPr lang="en-US" sz="2800" i="1">
                          <a:solidFill>
                            <a:srgbClr val="FF0066"/>
                          </a:solidFill>
                          <a:latin typeface="Cambria Math" panose="02040503050406030204" pitchFamily="18" charset="0"/>
                        </a:rPr>
                        <m:t>=</m:t>
                      </m:r>
                      <m:sSub>
                        <m:sSubPr>
                          <m:ctrlPr>
                            <a:rPr lang="en-US" sz="2800" i="1">
                              <a:solidFill>
                                <a:srgbClr val="FF0066"/>
                              </a:solidFill>
                              <a:latin typeface="Cambria Math" panose="02040503050406030204" pitchFamily="18" charset="0"/>
                            </a:rPr>
                          </m:ctrlPr>
                        </m:sSubPr>
                        <m:e>
                          <m:r>
                            <a:rPr lang="en-US" sz="2800" i="1">
                              <a:solidFill>
                                <a:srgbClr val="FF0066"/>
                              </a:solidFill>
                              <a:latin typeface="Cambria Math" panose="02040503050406030204" pitchFamily="18" charset="0"/>
                            </a:rPr>
                            <m:t>𝑑𝑉</m:t>
                          </m:r>
                        </m:e>
                        <m:sub>
                          <m:r>
                            <a:rPr lang="en-US" sz="2800" i="1">
                              <a:solidFill>
                                <a:srgbClr val="FF0066"/>
                              </a:solidFill>
                              <a:latin typeface="Cambria Math" panose="02040503050406030204" pitchFamily="18" charset="0"/>
                            </a:rPr>
                            <m:t>𝑥</m:t>
                          </m:r>
                        </m:sub>
                      </m:sSub>
                      <m:sSub>
                        <m:sSubPr>
                          <m:ctrlPr>
                            <a:rPr lang="en-US" sz="2800" i="1">
                              <a:solidFill>
                                <a:srgbClr val="FF0066"/>
                              </a:solidFill>
                              <a:latin typeface="Cambria Math" panose="02040503050406030204" pitchFamily="18" charset="0"/>
                            </a:rPr>
                          </m:ctrlPr>
                        </m:sSubPr>
                        <m:e>
                          <m:r>
                            <a:rPr lang="en-US" sz="2800" i="1">
                              <a:solidFill>
                                <a:srgbClr val="FF0066"/>
                              </a:solidFill>
                              <a:latin typeface="Cambria Math" panose="02040503050406030204" pitchFamily="18" charset="0"/>
                            </a:rPr>
                            <m:t>𝑑𝑉</m:t>
                          </m:r>
                        </m:e>
                        <m:sub>
                          <m:r>
                            <a:rPr lang="en-US" sz="2800" i="1">
                              <a:solidFill>
                                <a:srgbClr val="FF0066"/>
                              </a:solidFill>
                              <a:latin typeface="Cambria Math" panose="02040503050406030204" pitchFamily="18" charset="0"/>
                            </a:rPr>
                            <m:t>𝑦</m:t>
                          </m:r>
                        </m:sub>
                      </m:sSub>
                      <m:sSub>
                        <m:sSubPr>
                          <m:ctrlPr>
                            <a:rPr lang="en-US" sz="2800" i="1">
                              <a:solidFill>
                                <a:srgbClr val="FF0066"/>
                              </a:solidFill>
                              <a:latin typeface="Cambria Math" panose="02040503050406030204" pitchFamily="18" charset="0"/>
                            </a:rPr>
                          </m:ctrlPr>
                        </m:sSubPr>
                        <m:e>
                          <m:r>
                            <a:rPr lang="en-US" sz="2800" i="1">
                              <a:solidFill>
                                <a:srgbClr val="FF0066"/>
                              </a:solidFill>
                              <a:latin typeface="Cambria Math" panose="02040503050406030204" pitchFamily="18" charset="0"/>
                            </a:rPr>
                            <m:t>𝑑𝑉</m:t>
                          </m:r>
                        </m:e>
                        <m:sub>
                          <m:r>
                            <a:rPr lang="en-US" sz="2800" i="1">
                              <a:solidFill>
                                <a:srgbClr val="FF0066"/>
                              </a:solidFill>
                              <a:latin typeface="Cambria Math" panose="02040503050406030204" pitchFamily="18" charset="0"/>
                            </a:rPr>
                            <m:t>𝑧</m:t>
                          </m:r>
                        </m:sub>
                      </m:sSub>
                    </m:oMath>
                  </m:oMathPara>
                </a14:m>
                <a:endParaRPr lang="en-US" sz="2800" dirty="0">
                  <a:solidFill>
                    <a:srgbClr val="FF0066"/>
                  </a:solidFill>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3850783" y="2975020"/>
                <a:ext cx="3773510" cy="565861"/>
              </a:xfrm>
              <a:prstGeom prst="rect">
                <a:avLst/>
              </a:prstGeom>
              <a:blipFill rotWithShape="0">
                <a:blip r:embed="rId4"/>
                <a:stretch>
                  <a:fillRect/>
                </a:stretch>
              </a:blipFill>
            </p:spPr>
            <p:txBody>
              <a:bodyPr/>
              <a:lstStyle/>
              <a:p>
                <a:r>
                  <a:rPr lang="en-US">
                    <a:noFill/>
                  </a:rPr>
                  <a:t> </a:t>
                </a:r>
              </a:p>
            </p:txBody>
          </p:sp>
        </mc:Fallback>
      </mc:AlternateContent>
      <p:sp>
        <p:nvSpPr>
          <p:cNvPr id="14" name="TextBox 13"/>
          <p:cNvSpPr txBox="1"/>
          <p:nvPr/>
        </p:nvSpPr>
        <p:spPr>
          <a:xfrm>
            <a:off x="953038" y="3879755"/>
            <a:ext cx="4533362"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No. density is defined </a:t>
            </a:r>
            <a:r>
              <a:rPr lang="en-US" sz="2800" dirty="0" smtClean="0">
                <a:latin typeface="Times New Roman" panose="02020603050405020304" pitchFamily="18" charset="0"/>
                <a:cs typeface="Times New Roman" panose="02020603050405020304" pitchFamily="18" charset="0"/>
              </a:rPr>
              <a:t>as</a:t>
            </a:r>
            <a:endParaRPr lang="en-US" sz="28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5" name="TextBox 14"/>
              <p:cNvSpPr txBox="1"/>
              <p:nvPr/>
            </p:nvSpPr>
            <p:spPr>
              <a:xfrm>
                <a:off x="3799268" y="4507606"/>
                <a:ext cx="4301543" cy="9103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800" i="1" smtClean="0">
                              <a:solidFill>
                                <a:srgbClr val="FF66CC"/>
                              </a:solidFill>
                              <a:latin typeface="Cambria Math" panose="02040503050406030204" pitchFamily="18" charset="0"/>
                            </a:rPr>
                          </m:ctrlPr>
                        </m:sSubPr>
                        <m:e>
                          <m:r>
                            <a:rPr lang="en-US" sz="2800" i="1">
                              <a:solidFill>
                                <a:srgbClr val="FF66CC"/>
                              </a:solidFill>
                              <a:latin typeface="Cambria Math" panose="02040503050406030204" pitchFamily="18" charset="0"/>
                            </a:rPr>
                            <m:t>𝑑𝑛</m:t>
                          </m:r>
                        </m:e>
                        <m:sub>
                          <m:r>
                            <a:rPr lang="en-US" sz="2800" i="1">
                              <a:solidFill>
                                <a:srgbClr val="FF66CC"/>
                              </a:solidFill>
                              <a:latin typeface="Cambria Math" panose="02040503050406030204" pitchFamily="18" charset="0"/>
                              <a:ea typeface="Cambria Math" panose="02040503050406030204" pitchFamily="18" charset="0"/>
                            </a:rPr>
                            <m:t>𝛼</m:t>
                          </m:r>
                        </m:sub>
                      </m:sSub>
                      <m:r>
                        <a:rPr lang="en-US" sz="2800" i="1">
                          <a:solidFill>
                            <a:srgbClr val="FF66CC"/>
                          </a:solidFill>
                          <a:latin typeface="Cambria Math" panose="02040503050406030204" pitchFamily="18" charset="0"/>
                          <a:ea typeface="Cambria Math" panose="02040503050406030204" pitchFamily="18" charset="0"/>
                        </a:rPr>
                        <m:t>=</m:t>
                      </m:r>
                      <m:f>
                        <m:fPr>
                          <m:ctrlPr>
                            <a:rPr lang="en-US" sz="2800" i="1">
                              <a:solidFill>
                                <a:srgbClr val="FF66CC"/>
                              </a:solidFill>
                              <a:latin typeface="Cambria Math" panose="02040503050406030204" pitchFamily="18" charset="0"/>
                              <a:ea typeface="Cambria Math" panose="02040503050406030204" pitchFamily="18" charset="0"/>
                            </a:rPr>
                          </m:ctrlPr>
                        </m:fPr>
                        <m:num>
                          <m:sSub>
                            <m:sSubPr>
                              <m:ctrlPr>
                                <a:rPr lang="en-US" sz="2800" i="1">
                                  <a:solidFill>
                                    <a:srgbClr val="FF66CC"/>
                                  </a:solidFill>
                                  <a:latin typeface="Cambria Math" panose="02040503050406030204" pitchFamily="18" charset="0"/>
                                </a:rPr>
                              </m:ctrlPr>
                            </m:sSubPr>
                            <m:e>
                              <m:r>
                                <a:rPr lang="en-US" sz="2800" i="1">
                                  <a:solidFill>
                                    <a:srgbClr val="FF66CC"/>
                                  </a:solidFill>
                                  <a:latin typeface="Cambria Math" panose="02040503050406030204" pitchFamily="18" charset="0"/>
                                </a:rPr>
                                <m:t>𝑑𝑁</m:t>
                              </m:r>
                            </m:e>
                            <m:sub>
                              <m:r>
                                <a:rPr lang="en-US" sz="2800" i="1">
                                  <a:solidFill>
                                    <a:srgbClr val="FF66CC"/>
                                  </a:solidFill>
                                  <a:latin typeface="Cambria Math" panose="02040503050406030204" pitchFamily="18" charset="0"/>
                                  <a:ea typeface="Cambria Math" panose="02040503050406030204" pitchFamily="18" charset="0"/>
                                </a:rPr>
                                <m:t>𝛼</m:t>
                              </m:r>
                            </m:sub>
                          </m:sSub>
                        </m:num>
                        <m:den>
                          <m:sSup>
                            <m:sSupPr>
                              <m:ctrlPr>
                                <a:rPr lang="en-US" sz="2800" i="1">
                                  <a:solidFill>
                                    <a:srgbClr val="FF66CC"/>
                                  </a:solidFill>
                                  <a:latin typeface="Cambria Math" panose="02040503050406030204" pitchFamily="18" charset="0"/>
                                </a:rPr>
                              </m:ctrlPr>
                            </m:sSupPr>
                            <m:e>
                              <m:r>
                                <a:rPr lang="en-US" sz="2800" i="1">
                                  <a:solidFill>
                                    <a:srgbClr val="FF66CC"/>
                                  </a:solidFill>
                                  <a:latin typeface="Cambria Math" panose="02040503050406030204" pitchFamily="18" charset="0"/>
                                </a:rPr>
                                <m:t>𝑑</m:t>
                              </m:r>
                            </m:e>
                            <m:sup>
                              <m:r>
                                <a:rPr lang="en-US" sz="2800" i="1">
                                  <a:solidFill>
                                    <a:srgbClr val="FF66CC"/>
                                  </a:solidFill>
                                  <a:latin typeface="Cambria Math" panose="02040503050406030204" pitchFamily="18" charset="0"/>
                                </a:rPr>
                                <m:t>3</m:t>
                              </m:r>
                            </m:sup>
                          </m:sSup>
                          <m:r>
                            <a:rPr lang="en-US" sz="2800" i="1">
                              <a:solidFill>
                                <a:srgbClr val="FF66CC"/>
                              </a:solidFill>
                              <a:latin typeface="Cambria Math" panose="02040503050406030204" pitchFamily="18" charset="0"/>
                            </a:rPr>
                            <m:t>𝑥</m:t>
                          </m:r>
                        </m:den>
                      </m:f>
                    </m:oMath>
                  </m:oMathPara>
                </a14:m>
                <a:endParaRPr lang="en-US" sz="2800" dirty="0">
                  <a:solidFill>
                    <a:srgbClr val="FF66CC"/>
                  </a:solidFill>
                </a:endParaRPr>
              </a:p>
            </p:txBody>
          </p:sp>
        </mc:Choice>
        <mc:Fallback xmlns="">
          <p:sp>
            <p:nvSpPr>
              <p:cNvPr id="15" name="TextBox 14"/>
              <p:cNvSpPr txBox="1">
                <a:spLocks noRot="1" noChangeAspect="1" noMove="1" noResize="1" noEditPoints="1" noAdjustHandles="1" noChangeArrowheads="1" noChangeShapeType="1" noTextEdit="1"/>
              </p:cNvSpPr>
              <p:nvPr/>
            </p:nvSpPr>
            <p:spPr>
              <a:xfrm>
                <a:off x="3799268" y="4507606"/>
                <a:ext cx="4301543" cy="910377"/>
              </a:xfrm>
              <a:prstGeom prst="rect">
                <a:avLst/>
              </a:prstGeom>
              <a:blipFill rotWithShape="0">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4192073" y="5631282"/>
                <a:ext cx="4642833"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800" i="1" smtClean="0">
                              <a:solidFill>
                                <a:schemeClr val="accent6">
                                  <a:lumMod val="75000"/>
                                </a:schemeClr>
                              </a:solidFill>
                              <a:latin typeface="Cambria Math" panose="02040503050406030204" pitchFamily="18" charset="0"/>
                            </a:rPr>
                          </m:ctrlPr>
                        </m:sSubPr>
                        <m:e>
                          <m:r>
                            <a:rPr lang="en-US" sz="2800" i="1">
                              <a:solidFill>
                                <a:schemeClr val="accent6">
                                  <a:lumMod val="75000"/>
                                </a:schemeClr>
                              </a:solidFill>
                              <a:latin typeface="Cambria Math" panose="02040503050406030204" pitchFamily="18" charset="0"/>
                            </a:rPr>
                            <m:t>𝑑𝑁</m:t>
                          </m:r>
                        </m:e>
                        <m:sub>
                          <m:r>
                            <a:rPr lang="en-US" sz="2800" i="1">
                              <a:solidFill>
                                <a:schemeClr val="accent6">
                                  <a:lumMod val="75000"/>
                                </a:schemeClr>
                              </a:solidFill>
                              <a:latin typeface="Cambria Math" panose="02040503050406030204" pitchFamily="18" charset="0"/>
                              <a:ea typeface="Cambria Math" panose="02040503050406030204" pitchFamily="18" charset="0"/>
                            </a:rPr>
                            <m:t>𝛼</m:t>
                          </m:r>
                        </m:sub>
                      </m:sSub>
                      <m:r>
                        <a:rPr lang="en-US" sz="2800" i="1">
                          <a:solidFill>
                            <a:schemeClr val="accent6">
                              <a:lumMod val="75000"/>
                            </a:schemeClr>
                          </a:solidFill>
                          <a:latin typeface="Cambria Math" panose="02040503050406030204" pitchFamily="18" charset="0"/>
                          <a:ea typeface="Cambria Math" panose="02040503050406030204" pitchFamily="18" charset="0"/>
                        </a:rPr>
                        <m:t>=</m:t>
                      </m:r>
                      <m:sSub>
                        <m:sSubPr>
                          <m:ctrlPr>
                            <a:rPr lang="en-US" sz="2800" i="1">
                              <a:solidFill>
                                <a:schemeClr val="accent6">
                                  <a:lumMod val="75000"/>
                                </a:schemeClr>
                              </a:solidFill>
                              <a:latin typeface="Cambria Math" panose="02040503050406030204" pitchFamily="18" charset="0"/>
                            </a:rPr>
                          </m:ctrlPr>
                        </m:sSubPr>
                        <m:e>
                          <m:r>
                            <a:rPr lang="en-US" sz="2800" i="1">
                              <a:solidFill>
                                <a:schemeClr val="accent6">
                                  <a:lumMod val="75000"/>
                                </a:schemeClr>
                              </a:solidFill>
                              <a:latin typeface="Cambria Math" panose="02040503050406030204" pitchFamily="18" charset="0"/>
                            </a:rPr>
                            <m:t>𝑑𝑛</m:t>
                          </m:r>
                        </m:e>
                        <m:sub>
                          <m:r>
                            <a:rPr lang="en-US" sz="2800" i="1">
                              <a:solidFill>
                                <a:schemeClr val="accent6">
                                  <a:lumMod val="75000"/>
                                </a:schemeClr>
                              </a:solidFill>
                              <a:latin typeface="Cambria Math" panose="02040503050406030204" pitchFamily="18" charset="0"/>
                              <a:ea typeface="Cambria Math" panose="02040503050406030204" pitchFamily="18" charset="0"/>
                            </a:rPr>
                            <m:t>𝛼</m:t>
                          </m:r>
                        </m:sub>
                      </m:sSub>
                      <m:sSup>
                        <m:sSupPr>
                          <m:ctrlPr>
                            <a:rPr lang="en-US" sz="2800" i="1">
                              <a:solidFill>
                                <a:schemeClr val="accent6">
                                  <a:lumMod val="75000"/>
                                </a:schemeClr>
                              </a:solidFill>
                              <a:latin typeface="Cambria Math" panose="02040503050406030204" pitchFamily="18" charset="0"/>
                            </a:rPr>
                          </m:ctrlPr>
                        </m:sSupPr>
                        <m:e>
                          <m:r>
                            <a:rPr lang="en-US" sz="2800" i="1">
                              <a:solidFill>
                                <a:schemeClr val="accent6">
                                  <a:lumMod val="75000"/>
                                </a:schemeClr>
                              </a:solidFill>
                              <a:latin typeface="Cambria Math" panose="02040503050406030204" pitchFamily="18" charset="0"/>
                            </a:rPr>
                            <m:t>𝑑</m:t>
                          </m:r>
                        </m:e>
                        <m:sup>
                          <m:r>
                            <a:rPr lang="en-US" sz="2800" i="1">
                              <a:solidFill>
                                <a:schemeClr val="accent6">
                                  <a:lumMod val="75000"/>
                                </a:schemeClr>
                              </a:solidFill>
                              <a:latin typeface="Cambria Math" panose="02040503050406030204" pitchFamily="18" charset="0"/>
                            </a:rPr>
                            <m:t>3</m:t>
                          </m:r>
                        </m:sup>
                      </m:sSup>
                      <m:r>
                        <a:rPr lang="en-US" sz="2800" i="1">
                          <a:solidFill>
                            <a:schemeClr val="accent6">
                              <a:lumMod val="75000"/>
                            </a:schemeClr>
                          </a:solidFill>
                          <a:latin typeface="Cambria Math" panose="02040503050406030204" pitchFamily="18" charset="0"/>
                        </a:rPr>
                        <m:t>𝑥</m:t>
                      </m:r>
                      <m:r>
                        <a:rPr lang="en-US" sz="2800" i="1">
                          <a:solidFill>
                            <a:schemeClr val="accent6">
                              <a:lumMod val="75000"/>
                            </a:schemeClr>
                          </a:solidFill>
                          <a:latin typeface="Cambria Math" panose="02040503050406030204" pitchFamily="18" charset="0"/>
                        </a:rPr>
                        <m:t>………(2)</m:t>
                      </m:r>
                    </m:oMath>
                  </m:oMathPara>
                </a14:m>
                <a:endParaRPr lang="en-US" sz="2800" dirty="0">
                  <a:solidFill>
                    <a:schemeClr val="accent6">
                      <a:lumMod val="75000"/>
                    </a:schemeClr>
                  </a:solidFill>
                </a:endParaRPr>
              </a:p>
            </p:txBody>
          </p:sp>
        </mc:Choice>
        <mc:Fallback xmlns="">
          <p:sp>
            <p:nvSpPr>
              <p:cNvPr id="16" name="TextBox 15"/>
              <p:cNvSpPr txBox="1">
                <a:spLocks noRot="1" noChangeAspect="1" noMove="1" noResize="1" noEditPoints="1" noAdjustHandles="1" noChangeArrowheads="1" noChangeShapeType="1" noTextEdit="1"/>
              </p:cNvSpPr>
              <p:nvPr/>
            </p:nvSpPr>
            <p:spPr>
              <a:xfrm>
                <a:off x="4192073" y="5631282"/>
                <a:ext cx="4642833" cy="523220"/>
              </a:xfrm>
              <a:prstGeom prst="rect">
                <a:avLst/>
              </a:prstGeom>
              <a:blipFill rotWithShape="0">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921534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12">
                                            <p:txEl>
                                              <p:pRg st="0" end="0"/>
                                            </p:txEl>
                                          </p:spTgt>
                                        </p:tgtEl>
                                        <p:attrNameLst>
                                          <p:attrName>style.visibility</p:attrName>
                                        </p:attrNameLst>
                                      </p:cBhvr>
                                      <p:to>
                                        <p:strVal val="visible"/>
                                      </p:to>
                                    </p:set>
                                    <p:animEffect transition="in" filter="fade">
                                      <p:cBhvr>
                                        <p:cTn id="18" dur="1000"/>
                                        <p:tgtEl>
                                          <p:spTgt spid="12">
                                            <p:txEl>
                                              <p:pRg st="0" end="0"/>
                                            </p:txEl>
                                          </p:spTgt>
                                        </p:tgtEl>
                                      </p:cBhvr>
                                    </p:animEffect>
                                    <p:anim calcmode="lin" valueType="num">
                                      <p:cBhvr>
                                        <p:cTn id="19"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13">
                                            <p:txEl>
                                              <p:pRg st="0" end="0"/>
                                            </p:txEl>
                                          </p:spTgt>
                                        </p:tgtEl>
                                        <p:attrNameLst>
                                          <p:attrName>style.visibility</p:attrName>
                                        </p:attrNameLst>
                                      </p:cBhvr>
                                      <p:to>
                                        <p:strVal val="visible"/>
                                      </p:to>
                                    </p:set>
                                    <p:animEffect transition="in" filter="barn(inVertical)">
                                      <p:cBhvr>
                                        <p:cTn id="25" dur="500"/>
                                        <p:tgtEl>
                                          <p:spTgt spid="1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14">
                                            <p:txEl>
                                              <p:pRg st="0" end="0"/>
                                            </p:txEl>
                                          </p:spTgt>
                                        </p:tgtEl>
                                        <p:attrNameLst>
                                          <p:attrName>style.visibility</p:attrName>
                                        </p:attrNameLst>
                                      </p:cBhvr>
                                      <p:to>
                                        <p:strVal val="visible"/>
                                      </p:to>
                                    </p:set>
                                    <p:animEffect transition="in" filter="fade">
                                      <p:cBhvr>
                                        <p:cTn id="30" dur="1000"/>
                                        <p:tgtEl>
                                          <p:spTgt spid="14">
                                            <p:txEl>
                                              <p:pRg st="0" end="0"/>
                                            </p:txEl>
                                          </p:spTgt>
                                        </p:tgtEl>
                                      </p:cBhvr>
                                    </p:animEffect>
                                    <p:anim calcmode="lin" valueType="num">
                                      <p:cBhvr>
                                        <p:cTn id="31"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32"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16">
                                            <p:txEl>
                                              <p:pRg st="0" end="0"/>
                                            </p:txEl>
                                          </p:spTgt>
                                        </p:tgtEl>
                                        <p:attrNameLst>
                                          <p:attrName>style.visibility</p:attrName>
                                        </p:attrNameLst>
                                      </p:cBhvr>
                                      <p:to>
                                        <p:strVal val="visible"/>
                                      </p:to>
                                    </p:set>
                                    <p:animEffect transition="in" filter="wipe(down)">
                                      <p:cBhvr>
                                        <p:cTn id="41"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72732" y="180529"/>
            <a:ext cx="5615189"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Now putting Eq.(2) in Eq.(1) we get</a:t>
            </a:r>
          </a:p>
        </p:txBody>
      </p:sp>
      <mc:AlternateContent xmlns:mc="http://schemas.openxmlformats.org/markup-compatibility/2006" xmlns:a14="http://schemas.microsoft.com/office/drawing/2010/main">
        <mc:Choice Requires="a14">
          <p:sp>
            <p:nvSpPr>
              <p:cNvPr id="6" name="TextBox 5"/>
              <p:cNvSpPr txBox="1"/>
              <p:nvPr/>
            </p:nvSpPr>
            <p:spPr>
              <a:xfrm>
                <a:off x="3136006" y="716980"/>
                <a:ext cx="5434884" cy="95692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i="1" smtClean="0">
                          <a:solidFill>
                            <a:schemeClr val="accent5">
                              <a:lumMod val="75000"/>
                            </a:schemeClr>
                          </a:solidFill>
                          <a:latin typeface="Cambria Math" panose="02040503050406030204" pitchFamily="18" charset="0"/>
                        </a:rPr>
                        <m:t>𝑓</m:t>
                      </m:r>
                      <m:d>
                        <m:dPr>
                          <m:ctrlPr>
                            <a:rPr lang="en-US" sz="2800" i="1">
                              <a:solidFill>
                                <a:schemeClr val="accent5">
                                  <a:lumMod val="75000"/>
                                </a:schemeClr>
                              </a:solidFill>
                              <a:latin typeface="Cambria Math" panose="02040503050406030204" pitchFamily="18" charset="0"/>
                            </a:rPr>
                          </m:ctrlPr>
                        </m:dPr>
                        <m:e>
                          <m:r>
                            <a:rPr lang="en-US" sz="2800" i="1">
                              <a:solidFill>
                                <a:schemeClr val="accent5">
                                  <a:lumMod val="75000"/>
                                </a:schemeClr>
                              </a:solidFill>
                              <a:latin typeface="Cambria Math" panose="02040503050406030204" pitchFamily="18" charset="0"/>
                            </a:rPr>
                            <m:t>𝑟</m:t>
                          </m:r>
                          <m:r>
                            <a:rPr lang="en-US" sz="2800" i="1">
                              <a:solidFill>
                                <a:schemeClr val="accent5">
                                  <a:lumMod val="75000"/>
                                </a:schemeClr>
                              </a:solidFill>
                              <a:latin typeface="Cambria Math" panose="02040503050406030204" pitchFamily="18" charset="0"/>
                            </a:rPr>
                            <m:t>,</m:t>
                          </m:r>
                          <m:r>
                            <a:rPr lang="en-US" sz="2800" i="1">
                              <a:solidFill>
                                <a:schemeClr val="accent5">
                                  <a:lumMod val="75000"/>
                                </a:schemeClr>
                              </a:solidFill>
                              <a:latin typeface="Cambria Math" panose="02040503050406030204" pitchFamily="18" charset="0"/>
                            </a:rPr>
                            <m:t>𝑣</m:t>
                          </m:r>
                          <m:r>
                            <a:rPr lang="en-US" sz="2800" i="1">
                              <a:solidFill>
                                <a:schemeClr val="accent5">
                                  <a:lumMod val="75000"/>
                                </a:schemeClr>
                              </a:solidFill>
                              <a:latin typeface="Cambria Math" panose="02040503050406030204" pitchFamily="18" charset="0"/>
                            </a:rPr>
                            <m:t>,</m:t>
                          </m:r>
                          <m:r>
                            <a:rPr lang="en-US" sz="2800" i="1">
                              <a:solidFill>
                                <a:schemeClr val="accent5">
                                  <a:lumMod val="75000"/>
                                </a:schemeClr>
                              </a:solidFill>
                              <a:latin typeface="Cambria Math" panose="02040503050406030204" pitchFamily="18" charset="0"/>
                            </a:rPr>
                            <m:t>𝑡</m:t>
                          </m:r>
                        </m:e>
                      </m:d>
                      <m:r>
                        <a:rPr lang="en-US" sz="2800">
                          <a:solidFill>
                            <a:schemeClr val="accent5">
                              <a:lumMod val="75000"/>
                            </a:schemeClr>
                          </a:solidFill>
                          <a:latin typeface="Cambria Math" panose="02040503050406030204" pitchFamily="18" charset="0"/>
                        </a:rPr>
                        <m:t>=</m:t>
                      </m:r>
                      <m:f>
                        <m:fPr>
                          <m:ctrlPr>
                            <a:rPr lang="en-US" sz="2800" i="1">
                              <a:solidFill>
                                <a:schemeClr val="accent5">
                                  <a:lumMod val="75000"/>
                                </a:schemeClr>
                              </a:solidFill>
                              <a:latin typeface="Cambria Math" panose="02040503050406030204" pitchFamily="18" charset="0"/>
                            </a:rPr>
                          </m:ctrlPr>
                        </m:fPr>
                        <m:num>
                          <m:sSub>
                            <m:sSubPr>
                              <m:ctrlPr>
                                <a:rPr lang="en-US" sz="2800" i="1">
                                  <a:solidFill>
                                    <a:schemeClr val="accent5">
                                      <a:lumMod val="75000"/>
                                    </a:schemeClr>
                                  </a:solidFill>
                                  <a:latin typeface="Cambria Math" panose="02040503050406030204" pitchFamily="18" charset="0"/>
                                </a:rPr>
                              </m:ctrlPr>
                            </m:sSubPr>
                            <m:e>
                              <m:r>
                                <a:rPr lang="en-US" sz="2800" i="1">
                                  <a:solidFill>
                                    <a:schemeClr val="accent5">
                                      <a:lumMod val="75000"/>
                                    </a:schemeClr>
                                  </a:solidFill>
                                  <a:latin typeface="Cambria Math" panose="02040503050406030204" pitchFamily="18" charset="0"/>
                                </a:rPr>
                                <m:t>𝑑𝑛</m:t>
                              </m:r>
                            </m:e>
                            <m:sub>
                              <m:r>
                                <a:rPr lang="en-US" sz="2800" i="1">
                                  <a:solidFill>
                                    <a:schemeClr val="accent5">
                                      <a:lumMod val="75000"/>
                                    </a:schemeClr>
                                  </a:solidFill>
                                  <a:latin typeface="Cambria Math" panose="02040503050406030204" pitchFamily="18" charset="0"/>
                                  <a:ea typeface="Cambria Math" panose="02040503050406030204" pitchFamily="18" charset="0"/>
                                </a:rPr>
                                <m:t>𝛼</m:t>
                              </m:r>
                            </m:sub>
                          </m:sSub>
                          <m:sSup>
                            <m:sSupPr>
                              <m:ctrlPr>
                                <a:rPr lang="en-US" sz="2800" i="1">
                                  <a:solidFill>
                                    <a:schemeClr val="accent5">
                                      <a:lumMod val="75000"/>
                                    </a:schemeClr>
                                  </a:solidFill>
                                  <a:latin typeface="Cambria Math" panose="02040503050406030204" pitchFamily="18" charset="0"/>
                                </a:rPr>
                              </m:ctrlPr>
                            </m:sSupPr>
                            <m:e>
                              <m:r>
                                <a:rPr lang="en-US" sz="2800" i="1">
                                  <a:solidFill>
                                    <a:schemeClr val="accent5">
                                      <a:lumMod val="75000"/>
                                    </a:schemeClr>
                                  </a:solidFill>
                                  <a:latin typeface="Cambria Math" panose="02040503050406030204" pitchFamily="18" charset="0"/>
                                </a:rPr>
                                <m:t>𝑑</m:t>
                              </m:r>
                            </m:e>
                            <m:sup>
                              <m:r>
                                <a:rPr lang="en-US" sz="2800" i="1">
                                  <a:solidFill>
                                    <a:schemeClr val="accent5">
                                      <a:lumMod val="75000"/>
                                    </a:schemeClr>
                                  </a:solidFill>
                                  <a:latin typeface="Cambria Math" panose="02040503050406030204" pitchFamily="18" charset="0"/>
                                </a:rPr>
                                <m:t>3</m:t>
                              </m:r>
                            </m:sup>
                          </m:sSup>
                          <m:r>
                            <a:rPr lang="en-US" sz="2800" i="1">
                              <a:solidFill>
                                <a:schemeClr val="accent5">
                                  <a:lumMod val="75000"/>
                                </a:schemeClr>
                              </a:solidFill>
                              <a:latin typeface="Cambria Math" panose="02040503050406030204" pitchFamily="18" charset="0"/>
                            </a:rPr>
                            <m:t>𝑥</m:t>
                          </m:r>
                        </m:num>
                        <m:den>
                          <m:sSup>
                            <m:sSupPr>
                              <m:ctrlPr>
                                <a:rPr lang="en-US" sz="2800" i="1">
                                  <a:solidFill>
                                    <a:schemeClr val="accent5">
                                      <a:lumMod val="75000"/>
                                    </a:schemeClr>
                                  </a:solidFill>
                                  <a:latin typeface="Cambria Math" panose="02040503050406030204" pitchFamily="18" charset="0"/>
                                </a:rPr>
                              </m:ctrlPr>
                            </m:sSupPr>
                            <m:e>
                              <m:r>
                                <a:rPr lang="en-US" sz="2800" i="1">
                                  <a:solidFill>
                                    <a:schemeClr val="accent5">
                                      <a:lumMod val="75000"/>
                                    </a:schemeClr>
                                  </a:solidFill>
                                  <a:latin typeface="Cambria Math" panose="02040503050406030204" pitchFamily="18" charset="0"/>
                                </a:rPr>
                                <m:t>𝑑</m:t>
                              </m:r>
                            </m:e>
                            <m:sup>
                              <m:r>
                                <a:rPr lang="en-US" sz="2800" i="1">
                                  <a:solidFill>
                                    <a:schemeClr val="accent5">
                                      <a:lumMod val="75000"/>
                                    </a:schemeClr>
                                  </a:solidFill>
                                  <a:latin typeface="Cambria Math" panose="02040503050406030204" pitchFamily="18" charset="0"/>
                                </a:rPr>
                                <m:t>3</m:t>
                              </m:r>
                            </m:sup>
                          </m:sSup>
                          <m:r>
                            <a:rPr lang="en-US" sz="2800" i="1">
                              <a:solidFill>
                                <a:schemeClr val="accent5">
                                  <a:lumMod val="75000"/>
                                </a:schemeClr>
                              </a:solidFill>
                              <a:latin typeface="Cambria Math" panose="02040503050406030204" pitchFamily="18" charset="0"/>
                            </a:rPr>
                            <m:t>𝑥</m:t>
                          </m:r>
                          <m:sSup>
                            <m:sSupPr>
                              <m:ctrlPr>
                                <a:rPr lang="en-US" sz="2800" i="1">
                                  <a:solidFill>
                                    <a:schemeClr val="accent5">
                                      <a:lumMod val="75000"/>
                                    </a:schemeClr>
                                  </a:solidFill>
                                  <a:latin typeface="Cambria Math" panose="02040503050406030204" pitchFamily="18" charset="0"/>
                                </a:rPr>
                              </m:ctrlPr>
                            </m:sSupPr>
                            <m:e>
                              <m:r>
                                <a:rPr lang="en-US" sz="2800" i="1">
                                  <a:solidFill>
                                    <a:schemeClr val="accent5">
                                      <a:lumMod val="75000"/>
                                    </a:schemeClr>
                                  </a:solidFill>
                                  <a:latin typeface="Cambria Math" panose="02040503050406030204" pitchFamily="18" charset="0"/>
                                </a:rPr>
                                <m:t>𝑑</m:t>
                              </m:r>
                            </m:e>
                            <m:sup>
                              <m:r>
                                <a:rPr lang="en-US" sz="2800" i="1">
                                  <a:solidFill>
                                    <a:schemeClr val="accent5">
                                      <a:lumMod val="75000"/>
                                    </a:schemeClr>
                                  </a:solidFill>
                                  <a:latin typeface="Cambria Math" panose="02040503050406030204" pitchFamily="18" charset="0"/>
                                </a:rPr>
                                <m:t>3</m:t>
                              </m:r>
                            </m:sup>
                          </m:sSup>
                          <m:r>
                            <a:rPr lang="en-US" sz="2800" i="1">
                              <a:solidFill>
                                <a:schemeClr val="accent5">
                                  <a:lumMod val="75000"/>
                                </a:schemeClr>
                              </a:solidFill>
                              <a:latin typeface="Cambria Math" panose="02040503050406030204" pitchFamily="18" charset="0"/>
                            </a:rPr>
                            <m:t>𝑉</m:t>
                          </m:r>
                        </m:den>
                      </m:f>
                    </m:oMath>
                  </m:oMathPara>
                </a14:m>
                <a:endParaRPr lang="en-US" sz="2800" dirty="0">
                  <a:solidFill>
                    <a:schemeClr val="accent5">
                      <a:lumMod val="75000"/>
                    </a:schemeClr>
                  </a:solidFill>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3136006" y="716980"/>
                <a:ext cx="5434884" cy="956929"/>
              </a:xfrm>
              <a:prstGeom prst="rect">
                <a:avLst/>
              </a:prstGeom>
              <a:blipFill rotWithShape="0">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772732" y="1737968"/>
                <a:ext cx="5100035"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After cancelling </a:t>
                </a:r>
                <a14:m>
                  <m:oMath xmlns:m="http://schemas.openxmlformats.org/officeDocument/2006/math">
                    <m:sSup>
                      <m:sSupPr>
                        <m:ctrlPr>
                          <a:rPr lang="en-US" sz="2800" i="1" smtClean="0">
                            <a:solidFill>
                              <a:schemeClr val="accent5">
                                <a:lumMod val="75000"/>
                              </a:schemeClr>
                            </a:solidFill>
                            <a:latin typeface="Cambria Math" panose="02040503050406030204" pitchFamily="18" charset="0"/>
                          </a:rPr>
                        </m:ctrlPr>
                      </m:sSupPr>
                      <m:e>
                        <m:r>
                          <a:rPr lang="en-US" sz="2800" i="1">
                            <a:solidFill>
                              <a:schemeClr val="accent5">
                                <a:lumMod val="75000"/>
                              </a:schemeClr>
                            </a:solidFill>
                            <a:latin typeface="Cambria Math" panose="02040503050406030204" pitchFamily="18" charset="0"/>
                          </a:rPr>
                          <m:t>𝑑</m:t>
                        </m:r>
                      </m:e>
                      <m:sup>
                        <m:r>
                          <a:rPr lang="en-US" sz="2800" i="1">
                            <a:solidFill>
                              <a:schemeClr val="accent5">
                                <a:lumMod val="75000"/>
                              </a:schemeClr>
                            </a:solidFill>
                            <a:latin typeface="Cambria Math" panose="02040503050406030204" pitchFamily="18" charset="0"/>
                          </a:rPr>
                          <m:t>3</m:t>
                        </m:r>
                      </m:sup>
                    </m:sSup>
                    <m:r>
                      <a:rPr lang="en-US" sz="2800" i="1">
                        <a:solidFill>
                          <a:schemeClr val="accent5">
                            <a:lumMod val="75000"/>
                          </a:schemeClr>
                        </a:solidFill>
                        <a:latin typeface="Cambria Math" panose="02040503050406030204" pitchFamily="18" charset="0"/>
                      </a:rPr>
                      <m:t>𝑥</m:t>
                    </m:r>
                  </m:oMath>
                </a14:m>
                <a:r>
                  <a:rPr lang="en-US" sz="2800" dirty="0">
                    <a:latin typeface="Times New Roman" panose="02020603050405020304" pitchFamily="18" charset="0"/>
                    <a:cs typeface="Times New Roman" panose="02020603050405020304" pitchFamily="18" charset="0"/>
                  </a:rPr>
                  <a:t>we get</a:t>
                </a:r>
              </a:p>
            </p:txBody>
          </p:sp>
        </mc:Choice>
        <mc:Fallback xmlns="">
          <p:sp>
            <p:nvSpPr>
              <p:cNvPr id="7" name="TextBox 6"/>
              <p:cNvSpPr txBox="1">
                <a:spLocks noRot="1" noChangeAspect="1" noMove="1" noResize="1" noEditPoints="1" noAdjustHandles="1" noChangeArrowheads="1" noChangeShapeType="1" noTextEdit="1"/>
              </p:cNvSpPr>
              <p:nvPr/>
            </p:nvSpPr>
            <p:spPr>
              <a:xfrm>
                <a:off x="772732" y="1737968"/>
                <a:ext cx="5100035" cy="523220"/>
              </a:xfrm>
              <a:prstGeom prst="rect">
                <a:avLst/>
              </a:prstGeom>
              <a:blipFill rotWithShape="0">
                <a:blip r:embed="rId3"/>
                <a:stretch>
                  <a:fillRect l="-2512" t="-11628" b="-3139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3539983" y="2147268"/>
                <a:ext cx="5087155" cy="9103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i="1" smtClean="0">
                          <a:solidFill>
                            <a:srgbClr val="FF0066"/>
                          </a:solidFill>
                          <a:latin typeface="Cambria Math" panose="02040503050406030204" pitchFamily="18" charset="0"/>
                        </a:rPr>
                        <m:t>𝑓</m:t>
                      </m:r>
                      <m:d>
                        <m:dPr>
                          <m:ctrlPr>
                            <a:rPr lang="en-US" sz="2800" i="1">
                              <a:solidFill>
                                <a:srgbClr val="FF0066"/>
                              </a:solidFill>
                              <a:latin typeface="Cambria Math" panose="02040503050406030204" pitchFamily="18" charset="0"/>
                            </a:rPr>
                          </m:ctrlPr>
                        </m:dPr>
                        <m:e>
                          <m:r>
                            <a:rPr lang="en-US" sz="2800" i="1">
                              <a:solidFill>
                                <a:srgbClr val="FF0066"/>
                              </a:solidFill>
                              <a:latin typeface="Cambria Math" panose="02040503050406030204" pitchFamily="18" charset="0"/>
                            </a:rPr>
                            <m:t>𝑟</m:t>
                          </m:r>
                          <m:r>
                            <a:rPr lang="en-US" sz="2800" i="1">
                              <a:solidFill>
                                <a:srgbClr val="FF0066"/>
                              </a:solidFill>
                              <a:latin typeface="Cambria Math" panose="02040503050406030204" pitchFamily="18" charset="0"/>
                            </a:rPr>
                            <m:t>,</m:t>
                          </m:r>
                          <m:r>
                            <a:rPr lang="en-US" sz="2800" i="1">
                              <a:solidFill>
                                <a:srgbClr val="FF0066"/>
                              </a:solidFill>
                              <a:latin typeface="Cambria Math" panose="02040503050406030204" pitchFamily="18" charset="0"/>
                            </a:rPr>
                            <m:t>𝑣</m:t>
                          </m:r>
                          <m:r>
                            <a:rPr lang="en-US" sz="2800" i="1">
                              <a:solidFill>
                                <a:srgbClr val="FF0066"/>
                              </a:solidFill>
                              <a:latin typeface="Cambria Math" panose="02040503050406030204" pitchFamily="18" charset="0"/>
                            </a:rPr>
                            <m:t>,</m:t>
                          </m:r>
                          <m:r>
                            <a:rPr lang="en-US" sz="2800" i="1">
                              <a:solidFill>
                                <a:srgbClr val="FF0066"/>
                              </a:solidFill>
                              <a:latin typeface="Cambria Math" panose="02040503050406030204" pitchFamily="18" charset="0"/>
                            </a:rPr>
                            <m:t>𝑡</m:t>
                          </m:r>
                        </m:e>
                      </m:d>
                      <m:r>
                        <a:rPr lang="en-US" sz="2800">
                          <a:solidFill>
                            <a:srgbClr val="FF0066"/>
                          </a:solidFill>
                          <a:latin typeface="Cambria Math" panose="02040503050406030204" pitchFamily="18" charset="0"/>
                        </a:rPr>
                        <m:t>=</m:t>
                      </m:r>
                      <m:f>
                        <m:fPr>
                          <m:ctrlPr>
                            <a:rPr lang="en-US" sz="2800" i="1">
                              <a:solidFill>
                                <a:srgbClr val="FF0066"/>
                              </a:solidFill>
                              <a:latin typeface="Cambria Math" panose="02040503050406030204" pitchFamily="18" charset="0"/>
                            </a:rPr>
                          </m:ctrlPr>
                        </m:fPr>
                        <m:num>
                          <m:sSub>
                            <m:sSubPr>
                              <m:ctrlPr>
                                <a:rPr lang="en-US" sz="2800" i="1">
                                  <a:solidFill>
                                    <a:srgbClr val="FF0066"/>
                                  </a:solidFill>
                                  <a:latin typeface="Cambria Math" panose="02040503050406030204" pitchFamily="18" charset="0"/>
                                </a:rPr>
                              </m:ctrlPr>
                            </m:sSubPr>
                            <m:e>
                              <m:r>
                                <a:rPr lang="en-US" sz="2800" i="1">
                                  <a:solidFill>
                                    <a:srgbClr val="FF0066"/>
                                  </a:solidFill>
                                  <a:latin typeface="Cambria Math" panose="02040503050406030204" pitchFamily="18" charset="0"/>
                                </a:rPr>
                                <m:t>𝑑𝑛</m:t>
                              </m:r>
                            </m:e>
                            <m:sub>
                              <m:r>
                                <a:rPr lang="en-US" sz="2800" i="1">
                                  <a:solidFill>
                                    <a:srgbClr val="FF0066"/>
                                  </a:solidFill>
                                  <a:latin typeface="Cambria Math" panose="02040503050406030204" pitchFamily="18" charset="0"/>
                                  <a:ea typeface="Cambria Math" panose="02040503050406030204" pitchFamily="18" charset="0"/>
                                </a:rPr>
                                <m:t>𝛼</m:t>
                              </m:r>
                            </m:sub>
                          </m:sSub>
                        </m:num>
                        <m:den>
                          <m:sSup>
                            <m:sSupPr>
                              <m:ctrlPr>
                                <a:rPr lang="en-US" sz="2800" i="1">
                                  <a:solidFill>
                                    <a:srgbClr val="FF0066"/>
                                  </a:solidFill>
                                  <a:latin typeface="Cambria Math" panose="02040503050406030204" pitchFamily="18" charset="0"/>
                                </a:rPr>
                              </m:ctrlPr>
                            </m:sSupPr>
                            <m:e>
                              <m:r>
                                <a:rPr lang="en-US" sz="2800" i="1">
                                  <a:solidFill>
                                    <a:srgbClr val="FF0066"/>
                                  </a:solidFill>
                                  <a:latin typeface="Cambria Math" panose="02040503050406030204" pitchFamily="18" charset="0"/>
                                </a:rPr>
                                <m:t>𝑑</m:t>
                              </m:r>
                            </m:e>
                            <m:sup>
                              <m:r>
                                <a:rPr lang="en-US" sz="2800" i="1">
                                  <a:solidFill>
                                    <a:srgbClr val="FF0066"/>
                                  </a:solidFill>
                                  <a:latin typeface="Cambria Math" panose="02040503050406030204" pitchFamily="18" charset="0"/>
                                </a:rPr>
                                <m:t>3</m:t>
                              </m:r>
                            </m:sup>
                          </m:sSup>
                          <m:r>
                            <a:rPr lang="en-US" sz="2800" i="1">
                              <a:solidFill>
                                <a:srgbClr val="FF0066"/>
                              </a:solidFill>
                              <a:latin typeface="Cambria Math" panose="02040503050406030204" pitchFamily="18" charset="0"/>
                            </a:rPr>
                            <m:t>𝑉</m:t>
                          </m:r>
                        </m:den>
                      </m:f>
                      <m:r>
                        <a:rPr lang="en-US" sz="2800" i="1">
                          <a:solidFill>
                            <a:srgbClr val="FF0066"/>
                          </a:solidFill>
                          <a:latin typeface="Cambria Math" panose="02040503050406030204" pitchFamily="18" charset="0"/>
                        </a:rPr>
                        <m:t>………(3)</m:t>
                      </m:r>
                    </m:oMath>
                  </m:oMathPara>
                </a14:m>
                <a:endParaRPr lang="en-US" sz="2800" dirty="0">
                  <a:solidFill>
                    <a:srgbClr val="FF0066"/>
                  </a:solidFill>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3539983" y="2147268"/>
                <a:ext cx="5087155" cy="910377"/>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3210255" y="3244668"/>
                <a:ext cx="5898523"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800" i="1" smtClean="0">
                              <a:solidFill>
                                <a:srgbClr val="009900"/>
                              </a:solidFill>
                              <a:latin typeface="Cambria Math" panose="02040503050406030204" pitchFamily="18" charset="0"/>
                            </a:rPr>
                          </m:ctrlPr>
                        </m:sSubPr>
                        <m:e>
                          <m:r>
                            <a:rPr lang="en-US" sz="2800" i="1">
                              <a:solidFill>
                                <a:srgbClr val="009900"/>
                              </a:solidFill>
                              <a:latin typeface="Cambria Math" panose="02040503050406030204" pitchFamily="18" charset="0"/>
                            </a:rPr>
                            <m:t>𝑑𝑛</m:t>
                          </m:r>
                        </m:e>
                        <m:sub>
                          <m:r>
                            <a:rPr lang="en-US" sz="2800" i="1">
                              <a:solidFill>
                                <a:srgbClr val="009900"/>
                              </a:solidFill>
                              <a:latin typeface="Cambria Math" panose="02040503050406030204" pitchFamily="18" charset="0"/>
                              <a:ea typeface="Cambria Math" panose="02040503050406030204" pitchFamily="18" charset="0"/>
                            </a:rPr>
                            <m:t>𝛼</m:t>
                          </m:r>
                        </m:sub>
                      </m:sSub>
                      <m:r>
                        <a:rPr lang="en-US" sz="2800" i="1">
                          <a:solidFill>
                            <a:srgbClr val="009900"/>
                          </a:solidFill>
                          <a:latin typeface="Cambria Math" panose="02040503050406030204" pitchFamily="18" charset="0"/>
                          <a:ea typeface="Cambria Math" panose="02040503050406030204" pitchFamily="18" charset="0"/>
                        </a:rPr>
                        <m:t>=</m:t>
                      </m:r>
                      <m:r>
                        <a:rPr lang="en-US" sz="2800" i="1">
                          <a:solidFill>
                            <a:srgbClr val="009900"/>
                          </a:solidFill>
                          <a:latin typeface="Cambria Math" panose="02040503050406030204" pitchFamily="18" charset="0"/>
                        </a:rPr>
                        <m:t>𝑓</m:t>
                      </m:r>
                      <m:d>
                        <m:dPr>
                          <m:ctrlPr>
                            <a:rPr lang="en-US" sz="2800" i="1">
                              <a:solidFill>
                                <a:srgbClr val="009900"/>
                              </a:solidFill>
                              <a:latin typeface="Cambria Math" panose="02040503050406030204" pitchFamily="18" charset="0"/>
                            </a:rPr>
                          </m:ctrlPr>
                        </m:dPr>
                        <m:e>
                          <m:r>
                            <a:rPr lang="en-US" sz="2800" i="1">
                              <a:solidFill>
                                <a:srgbClr val="009900"/>
                              </a:solidFill>
                              <a:latin typeface="Cambria Math" panose="02040503050406030204" pitchFamily="18" charset="0"/>
                            </a:rPr>
                            <m:t>𝑟</m:t>
                          </m:r>
                          <m:r>
                            <a:rPr lang="en-US" sz="2800" i="1">
                              <a:solidFill>
                                <a:srgbClr val="009900"/>
                              </a:solidFill>
                              <a:latin typeface="Cambria Math" panose="02040503050406030204" pitchFamily="18" charset="0"/>
                            </a:rPr>
                            <m:t>,</m:t>
                          </m:r>
                          <m:r>
                            <a:rPr lang="en-US" sz="2800" i="1">
                              <a:solidFill>
                                <a:srgbClr val="009900"/>
                              </a:solidFill>
                              <a:latin typeface="Cambria Math" panose="02040503050406030204" pitchFamily="18" charset="0"/>
                            </a:rPr>
                            <m:t>𝑣</m:t>
                          </m:r>
                          <m:r>
                            <a:rPr lang="en-US" sz="2800" i="1">
                              <a:solidFill>
                                <a:srgbClr val="009900"/>
                              </a:solidFill>
                              <a:latin typeface="Cambria Math" panose="02040503050406030204" pitchFamily="18" charset="0"/>
                            </a:rPr>
                            <m:t>,</m:t>
                          </m:r>
                          <m:r>
                            <a:rPr lang="en-US" sz="2800" i="1">
                              <a:solidFill>
                                <a:srgbClr val="009900"/>
                              </a:solidFill>
                              <a:latin typeface="Cambria Math" panose="02040503050406030204" pitchFamily="18" charset="0"/>
                            </a:rPr>
                            <m:t>𝑡</m:t>
                          </m:r>
                        </m:e>
                      </m:d>
                      <m:sSup>
                        <m:sSupPr>
                          <m:ctrlPr>
                            <a:rPr lang="en-US" sz="2800" i="1">
                              <a:solidFill>
                                <a:srgbClr val="009900"/>
                              </a:solidFill>
                              <a:latin typeface="Cambria Math" panose="02040503050406030204" pitchFamily="18" charset="0"/>
                            </a:rPr>
                          </m:ctrlPr>
                        </m:sSupPr>
                        <m:e>
                          <m:r>
                            <a:rPr lang="en-US" sz="2800" i="1">
                              <a:solidFill>
                                <a:srgbClr val="009900"/>
                              </a:solidFill>
                              <a:latin typeface="Cambria Math" panose="02040503050406030204" pitchFamily="18" charset="0"/>
                            </a:rPr>
                            <m:t>𝑑</m:t>
                          </m:r>
                        </m:e>
                        <m:sup>
                          <m:r>
                            <a:rPr lang="en-US" sz="2800" i="1">
                              <a:solidFill>
                                <a:srgbClr val="009900"/>
                              </a:solidFill>
                              <a:latin typeface="Cambria Math" panose="02040503050406030204" pitchFamily="18" charset="0"/>
                            </a:rPr>
                            <m:t>3</m:t>
                          </m:r>
                        </m:sup>
                      </m:sSup>
                      <m:r>
                        <a:rPr lang="en-US" sz="2800" i="1">
                          <a:solidFill>
                            <a:srgbClr val="009900"/>
                          </a:solidFill>
                          <a:latin typeface="Cambria Math" panose="02040503050406030204" pitchFamily="18" charset="0"/>
                        </a:rPr>
                        <m:t>𝑉</m:t>
                      </m:r>
                      <m:r>
                        <a:rPr lang="en-US" sz="2800" i="1">
                          <a:solidFill>
                            <a:srgbClr val="009900"/>
                          </a:solidFill>
                          <a:latin typeface="Cambria Math" panose="02040503050406030204" pitchFamily="18" charset="0"/>
                        </a:rPr>
                        <m:t>………</m:t>
                      </m:r>
                      <m:d>
                        <m:dPr>
                          <m:ctrlPr>
                            <a:rPr lang="en-US" sz="2800" i="1">
                              <a:solidFill>
                                <a:srgbClr val="009900"/>
                              </a:solidFill>
                              <a:latin typeface="Cambria Math" panose="02040503050406030204" pitchFamily="18" charset="0"/>
                            </a:rPr>
                          </m:ctrlPr>
                        </m:dPr>
                        <m:e>
                          <m:r>
                            <a:rPr lang="en-US" sz="2800" i="1">
                              <a:solidFill>
                                <a:srgbClr val="009900"/>
                              </a:solidFill>
                              <a:latin typeface="Cambria Math" panose="02040503050406030204" pitchFamily="18" charset="0"/>
                            </a:rPr>
                            <m:t>4</m:t>
                          </m:r>
                        </m:e>
                      </m:d>
                    </m:oMath>
                  </m:oMathPara>
                </a14:m>
                <a:endParaRPr lang="en-US" sz="2800" dirty="0">
                  <a:solidFill>
                    <a:srgbClr val="009900"/>
                  </a:solidFill>
                </a:endParaRPr>
              </a:p>
            </p:txBody>
          </p:sp>
        </mc:Choice>
        <mc:Fallback xmlns="">
          <p:sp>
            <p:nvSpPr>
              <p:cNvPr id="9" name="TextBox 8"/>
              <p:cNvSpPr txBox="1">
                <a:spLocks noRot="1" noChangeAspect="1" noMove="1" noResize="1" noEditPoints="1" noAdjustHandles="1" noChangeArrowheads="1" noChangeShapeType="1" noTextEdit="1"/>
              </p:cNvSpPr>
              <p:nvPr/>
            </p:nvSpPr>
            <p:spPr>
              <a:xfrm>
                <a:off x="3210255" y="3244668"/>
                <a:ext cx="5898523" cy="523220"/>
              </a:xfrm>
              <a:prstGeom prst="rect">
                <a:avLst/>
              </a:prstGeom>
              <a:blipFill rotWithShape="0">
                <a:blip r:embed="rId5"/>
                <a:stretch>
                  <a:fillRect/>
                </a:stretch>
              </a:blipFill>
            </p:spPr>
            <p:txBody>
              <a:bodyPr/>
              <a:lstStyle/>
              <a:p>
                <a:r>
                  <a:rPr lang="en-US">
                    <a:noFill/>
                  </a:rPr>
                  <a:t> </a:t>
                </a:r>
              </a:p>
            </p:txBody>
          </p:sp>
        </mc:Fallback>
      </mc:AlternateContent>
      <p:sp>
        <p:nvSpPr>
          <p:cNvPr id="10" name="TextBox 9"/>
          <p:cNvSpPr txBox="1"/>
          <p:nvPr/>
        </p:nvSpPr>
        <p:spPr>
          <a:xfrm>
            <a:off x="871885" y="3834265"/>
            <a:ext cx="392805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Now, integrating Eq.(4)</a:t>
            </a:r>
          </a:p>
        </p:txBody>
      </p:sp>
      <mc:AlternateContent xmlns:mc="http://schemas.openxmlformats.org/markup-compatibility/2006" xmlns:a14="http://schemas.microsoft.com/office/drawing/2010/main">
        <mc:Choice Requires="a14">
          <p:sp>
            <p:nvSpPr>
              <p:cNvPr id="11" name="TextBox 10"/>
              <p:cNvSpPr txBox="1"/>
              <p:nvPr/>
            </p:nvSpPr>
            <p:spPr>
              <a:xfrm>
                <a:off x="2768958" y="4099679"/>
                <a:ext cx="6168980" cy="122251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800" i="1" smtClean="0">
                              <a:solidFill>
                                <a:srgbClr val="87B80E"/>
                              </a:solidFill>
                              <a:latin typeface="Cambria Math" panose="02040503050406030204" pitchFamily="18" charset="0"/>
                            </a:rPr>
                          </m:ctrlPr>
                        </m:sSubPr>
                        <m:e>
                          <m:r>
                            <a:rPr lang="en-US" sz="2800" i="1">
                              <a:solidFill>
                                <a:srgbClr val="87B80E"/>
                              </a:solidFill>
                              <a:latin typeface="Cambria Math" panose="02040503050406030204" pitchFamily="18" charset="0"/>
                            </a:rPr>
                            <m:t>𝑛</m:t>
                          </m:r>
                        </m:e>
                        <m:sub>
                          <m:r>
                            <a:rPr lang="en-US" sz="2800" i="1">
                              <a:solidFill>
                                <a:srgbClr val="87B80E"/>
                              </a:solidFill>
                              <a:latin typeface="Cambria Math" panose="02040503050406030204" pitchFamily="18" charset="0"/>
                              <a:ea typeface="Cambria Math" panose="02040503050406030204" pitchFamily="18" charset="0"/>
                            </a:rPr>
                            <m:t>𝛼</m:t>
                          </m:r>
                        </m:sub>
                      </m:sSub>
                      <m:r>
                        <a:rPr lang="en-US" sz="2800" i="1">
                          <a:solidFill>
                            <a:srgbClr val="87B80E"/>
                          </a:solidFill>
                          <a:latin typeface="Cambria Math" panose="02040503050406030204" pitchFamily="18" charset="0"/>
                          <a:ea typeface="Cambria Math" panose="02040503050406030204" pitchFamily="18" charset="0"/>
                        </a:rPr>
                        <m:t>=</m:t>
                      </m:r>
                      <m:nary>
                        <m:naryPr>
                          <m:limLoc m:val="undOvr"/>
                          <m:subHide m:val="on"/>
                          <m:supHide m:val="on"/>
                          <m:ctrlPr>
                            <a:rPr lang="en-US" sz="2800" i="1">
                              <a:solidFill>
                                <a:srgbClr val="87B80E"/>
                              </a:solidFill>
                              <a:latin typeface="Cambria Math" panose="02040503050406030204" pitchFamily="18" charset="0"/>
                              <a:ea typeface="Cambria Math" panose="02040503050406030204" pitchFamily="18" charset="0"/>
                            </a:rPr>
                          </m:ctrlPr>
                        </m:naryPr>
                        <m:sub/>
                        <m:sup/>
                        <m:e>
                          <m:r>
                            <a:rPr lang="en-US" sz="2800" i="1">
                              <a:solidFill>
                                <a:srgbClr val="87B80E"/>
                              </a:solidFill>
                              <a:latin typeface="Cambria Math" panose="02040503050406030204" pitchFamily="18" charset="0"/>
                            </a:rPr>
                            <m:t>𝑓</m:t>
                          </m:r>
                          <m:d>
                            <m:dPr>
                              <m:ctrlPr>
                                <a:rPr lang="en-US" sz="2800" i="1">
                                  <a:solidFill>
                                    <a:srgbClr val="87B80E"/>
                                  </a:solidFill>
                                  <a:latin typeface="Cambria Math" panose="02040503050406030204" pitchFamily="18" charset="0"/>
                                </a:rPr>
                              </m:ctrlPr>
                            </m:dPr>
                            <m:e>
                              <m:r>
                                <a:rPr lang="en-US" sz="2800" i="1">
                                  <a:solidFill>
                                    <a:srgbClr val="87B80E"/>
                                  </a:solidFill>
                                  <a:latin typeface="Cambria Math" panose="02040503050406030204" pitchFamily="18" charset="0"/>
                                </a:rPr>
                                <m:t>𝑟</m:t>
                              </m:r>
                              <m:r>
                                <a:rPr lang="en-US" sz="2800" i="1">
                                  <a:solidFill>
                                    <a:srgbClr val="87B80E"/>
                                  </a:solidFill>
                                  <a:latin typeface="Cambria Math" panose="02040503050406030204" pitchFamily="18" charset="0"/>
                                </a:rPr>
                                <m:t>,</m:t>
                              </m:r>
                              <m:r>
                                <a:rPr lang="en-US" sz="2800" i="1">
                                  <a:solidFill>
                                    <a:srgbClr val="87B80E"/>
                                  </a:solidFill>
                                  <a:latin typeface="Cambria Math" panose="02040503050406030204" pitchFamily="18" charset="0"/>
                                </a:rPr>
                                <m:t>𝑣</m:t>
                              </m:r>
                              <m:r>
                                <a:rPr lang="en-US" sz="2800" i="1">
                                  <a:solidFill>
                                    <a:srgbClr val="87B80E"/>
                                  </a:solidFill>
                                  <a:latin typeface="Cambria Math" panose="02040503050406030204" pitchFamily="18" charset="0"/>
                                </a:rPr>
                                <m:t>,</m:t>
                              </m:r>
                              <m:r>
                                <a:rPr lang="en-US" sz="2800" i="1">
                                  <a:solidFill>
                                    <a:srgbClr val="87B80E"/>
                                  </a:solidFill>
                                  <a:latin typeface="Cambria Math" panose="02040503050406030204" pitchFamily="18" charset="0"/>
                                </a:rPr>
                                <m:t>𝑡</m:t>
                              </m:r>
                            </m:e>
                          </m:d>
                          <m:sSup>
                            <m:sSupPr>
                              <m:ctrlPr>
                                <a:rPr lang="en-US" sz="2800" i="1">
                                  <a:solidFill>
                                    <a:srgbClr val="87B80E"/>
                                  </a:solidFill>
                                  <a:latin typeface="Cambria Math" panose="02040503050406030204" pitchFamily="18" charset="0"/>
                                </a:rPr>
                              </m:ctrlPr>
                            </m:sSupPr>
                            <m:e>
                              <m:r>
                                <a:rPr lang="en-US" sz="2800" i="1">
                                  <a:solidFill>
                                    <a:srgbClr val="87B80E"/>
                                  </a:solidFill>
                                  <a:latin typeface="Cambria Math" panose="02040503050406030204" pitchFamily="18" charset="0"/>
                                </a:rPr>
                                <m:t>𝑑</m:t>
                              </m:r>
                            </m:e>
                            <m:sup>
                              <m:r>
                                <a:rPr lang="en-US" sz="2800" i="1">
                                  <a:solidFill>
                                    <a:srgbClr val="87B80E"/>
                                  </a:solidFill>
                                  <a:latin typeface="Cambria Math" panose="02040503050406030204" pitchFamily="18" charset="0"/>
                                </a:rPr>
                                <m:t>3</m:t>
                              </m:r>
                            </m:sup>
                          </m:sSup>
                          <m:r>
                            <a:rPr lang="en-US" sz="2800" i="1">
                              <a:solidFill>
                                <a:srgbClr val="87B80E"/>
                              </a:solidFill>
                              <a:latin typeface="Cambria Math" panose="02040503050406030204" pitchFamily="18" charset="0"/>
                            </a:rPr>
                            <m:t>𝑉</m:t>
                          </m:r>
                        </m:e>
                      </m:nary>
                    </m:oMath>
                  </m:oMathPara>
                </a14:m>
                <a:endParaRPr lang="en-US" sz="2800" dirty="0">
                  <a:solidFill>
                    <a:srgbClr val="87B80E"/>
                  </a:solidFill>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2768958" y="4099679"/>
                <a:ext cx="6168980" cy="1222514"/>
              </a:xfrm>
              <a:prstGeom prst="rect">
                <a:avLst/>
              </a:prstGeom>
              <a:blipFill rotWithShape="0">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3136006" y="4886622"/>
                <a:ext cx="6194738" cy="122251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800" i="1" smtClean="0">
                              <a:solidFill>
                                <a:srgbClr val="3333FF"/>
                              </a:solidFill>
                              <a:latin typeface="Cambria Math" panose="02040503050406030204" pitchFamily="18" charset="0"/>
                            </a:rPr>
                          </m:ctrlPr>
                        </m:sSubPr>
                        <m:e>
                          <m:r>
                            <a:rPr lang="en-US" sz="2800" i="1">
                              <a:solidFill>
                                <a:srgbClr val="3333FF"/>
                              </a:solidFill>
                              <a:latin typeface="Cambria Math" panose="02040503050406030204" pitchFamily="18" charset="0"/>
                            </a:rPr>
                            <m:t>𝑛</m:t>
                          </m:r>
                        </m:e>
                        <m:sub>
                          <m:r>
                            <a:rPr lang="en-US" sz="2800" i="1">
                              <a:solidFill>
                                <a:srgbClr val="3333FF"/>
                              </a:solidFill>
                              <a:latin typeface="Cambria Math" panose="02040503050406030204" pitchFamily="18" charset="0"/>
                              <a:ea typeface="Cambria Math" panose="02040503050406030204" pitchFamily="18" charset="0"/>
                            </a:rPr>
                            <m:t>𝛼</m:t>
                          </m:r>
                        </m:sub>
                      </m:sSub>
                      <m:r>
                        <a:rPr lang="en-US" sz="2800" i="1">
                          <a:solidFill>
                            <a:srgbClr val="3333FF"/>
                          </a:solidFill>
                          <a:latin typeface="Cambria Math" panose="02040503050406030204" pitchFamily="18" charset="0"/>
                          <a:ea typeface="Cambria Math" panose="02040503050406030204" pitchFamily="18" charset="0"/>
                        </a:rPr>
                        <m:t>=</m:t>
                      </m:r>
                      <m:nary>
                        <m:naryPr>
                          <m:limLoc m:val="undOvr"/>
                          <m:subHide m:val="on"/>
                          <m:supHide m:val="on"/>
                          <m:ctrlPr>
                            <a:rPr lang="en-US" sz="2800" i="1">
                              <a:solidFill>
                                <a:srgbClr val="3333FF"/>
                              </a:solidFill>
                              <a:latin typeface="Cambria Math" panose="02040503050406030204" pitchFamily="18" charset="0"/>
                              <a:ea typeface="Cambria Math" panose="02040503050406030204" pitchFamily="18" charset="0"/>
                            </a:rPr>
                          </m:ctrlPr>
                        </m:naryPr>
                        <m:sub/>
                        <m:sup/>
                        <m:e>
                          <m:r>
                            <a:rPr lang="en-US" sz="2800" i="1">
                              <a:solidFill>
                                <a:srgbClr val="3333FF"/>
                              </a:solidFill>
                              <a:latin typeface="Cambria Math" panose="02040503050406030204" pitchFamily="18" charset="0"/>
                            </a:rPr>
                            <m:t>𝑓</m:t>
                          </m:r>
                          <m:d>
                            <m:dPr>
                              <m:ctrlPr>
                                <a:rPr lang="en-US" sz="2800" i="1">
                                  <a:solidFill>
                                    <a:srgbClr val="3333FF"/>
                                  </a:solidFill>
                                  <a:latin typeface="Cambria Math" panose="02040503050406030204" pitchFamily="18" charset="0"/>
                                </a:rPr>
                              </m:ctrlPr>
                            </m:dPr>
                            <m:e>
                              <m:r>
                                <a:rPr lang="en-US" sz="2800" i="1">
                                  <a:solidFill>
                                    <a:srgbClr val="3333FF"/>
                                  </a:solidFill>
                                  <a:latin typeface="Cambria Math" panose="02040503050406030204" pitchFamily="18" charset="0"/>
                                </a:rPr>
                                <m:t>𝑟</m:t>
                              </m:r>
                              <m:r>
                                <a:rPr lang="en-US" sz="2800" i="1">
                                  <a:solidFill>
                                    <a:srgbClr val="3333FF"/>
                                  </a:solidFill>
                                  <a:latin typeface="Cambria Math" panose="02040503050406030204" pitchFamily="18" charset="0"/>
                                </a:rPr>
                                <m:t>,</m:t>
                              </m:r>
                              <m:r>
                                <a:rPr lang="en-US" sz="2800" i="1">
                                  <a:solidFill>
                                    <a:srgbClr val="3333FF"/>
                                  </a:solidFill>
                                  <a:latin typeface="Cambria Math" panose="02040503050406030204" pitchFamily="18" charset="0"/>
                                </a:rPr>
                                <m:t>𝑣</m:t>
                              </m:r>
                              <m:r>
                                <a:rPr lang="en-US" sz="2800" i="1">
                                  <a:solidFill>
                                    <a:srgbClr val="3333FF"/>
                                  </a:solidFill>
                                  <a:latin typeface="Cambria Math" panose="02040503050406030204" pitchFamily="18" charset="0"/>
                                </a:rPr>
                                <m:t>,</m:t>
                              </m:r>
                              <m:r>
                                <a:rPr lang="en-US" sz="2800" i="1">
                                  <a:solidFill>
                                    <a:srgbClr val="3333FF"/>
                                  </a:solidFill>
                                  <a:latin typeface="Cambria Math" panose="02040503050406030204" pitchFamily="18" charset="0"/>
                                </a:rPr>
                                <m:t>𝑡</m:t>
                              </m:r>
                            </m:e>
                          </m:d>
                        </m:e>
                      </m:nary>
                      <m:sSub>
                        <m:sSubPr>
                          <m:ctrlPr>
                            <a:rPr lang="en-US" sz="2800" i="1">
                              <a:solidFill>
                                <a:srgbClr val="3333FF"/>
                              </a:solidFill>
                              <a:latin typeface="Cambria Math" panose="02040503050406030204" pitchFamily="18" charset="0"/>
                            </a:rPr>
                          </m:ctrlPr>
                        </m:sSubPr>
                        <m:e>
                          <m:r>
                            <a:rPr lang="en-US" sz="2800" i="1">
                              <a:solidFill>
                                <a:srgbClr val="3333FF"/>
                              </a:solidFill>
                              <a:latin typeface="Cambria Math" panose="02040503050406030204" pitchFamily="18" charset="0"/>
                            </a:rPr>
                            <m:t>𝑑𝑉</m:t>
                          </m:r>
                        </m:e>
                        <m:sub>
                          <m:r>
                            <a:rPr lang="en-US" sz="2800" i="1">
                              <a:solidFill>
                                <a:srgbClr val="3333FF"/>
                              </a:solidFill>
                              <a:latin typeface="Cambria Math" panose="02040503050406030204" pitchFamily="18" charset="0"/>
                            </a:rPr>
                            <m:t>𝑥</m:t>
                          </m:r>
                        </m:sub>
                      </m:sSub>
                      <m:sSub>
                        <m:sSubPr>
                          <m:ctrlPr>
                            <a:rPr lang="en-US" sz="2800" i="1">
                              <a:solidFill>
                                <a:srgbClr val="3333FF"/>
                              </a:solidFill>
                              <a:latin typeface="Cambria Math" panose="02040503050406030204" pitchFamily="18" charset="0"/>
                            </a:rPr>
                          </m:ctrlPr>
                        </m:sSubPr>
                        <m:e>
                          <m:r>
                            <a:rPr lang="en-US" sz="2800" i="1">
                              <a:solidFill>
                                <a:srgbClr val="3333FF"/>
                              </a:solidFill>
                              <a:latin typeface="Cambria Math" panose="02040503050406030204" pitchFamily="18" charset="0"/>
                            </a:rPr>
                            <m:t>𝑑𝑉</m:t>
                          </m:r>
                        </m:e>
                        <m:sub>
                          <m:r>
                            <a:rPr lang="en-US" sz="2800" i="1">
                              <a:solidFill>
                                <a:srgbClr val="3333FF"/>
                              </a:solidFill>
                              <a:latin typeface="Cambria Math" panose="02040503050406030204" pitchFamily="18" charset="0"/>
                            </a:rPr>
                            <m:t>𝑦</m:t>
                          </m:r>
                        </m:sub>
                      </m:sSub>
                      <m:sSub>
                        <m:sSubPr>
                          <m:ctrlPr>
                            <a:rPr lang="en-US" sz="2800" i="1">
                              <a:solidFill>
                                <a:srgbClr val="3333FF"/>
                              </a:solidFill>
                              <a:latin typeface="Cambria Math" panose="02040503050406030204" pitchFamily="18" charset="0"/>
                            </a:rPr>
                          </m:ctrlPr>
                        </m:sSubPr>
                        <m:e>
                          <m:r>
                            <a:rPr lang="en-US" sz="2800" i="1">
                              <a:solidFill>
                                <a:srgbClr val="3333FF"/>
                              </a:solidFill>
                              <a:latin typeface="Cambria Math" panose="02040503050406030204" pitchFamily="18" charset="0"/>
                            </a:rPr>
                            <m:t>𝑑𝑉</m:t>
                          </m:r>
                        </m:e>
                        <m:sub>
                          <m:r>
                            <a:rPr lang="en-US" sz="2800" i="1">
                              <a:solidFill>
                                <a:srgbClr val="3333FF"/>
                              </a:solidFill>
                              <a:latin typeface="Cambria Math" panose="02040503050406030204" pitchFamily="18" charset="0"/>
                            </a:rPr>
                            <m:t>𝑧</m:t>
                          </m:r>
                        </m:sub>
                      </m:sSub>
                      <m:r>
                        <a:rPr lang="en-US" sz="2800" i="1">
                          <a:solidFill>
                            <a:srgbClr val="3333FF"/>
                          </a:solidFill>
                          <a:latin typeface="Cambria Math" panose="02040503050406030204" pitchFamily="18" charset="0"/>
                        </a:rPr>
                        <m:t>………</m:t>
                      </m:r>
                      <m:d>
                        <m:dPr>
                          <m:ctrlPr>
                            <a:rPr lang="en-US" sz="2800" i="1">
                              <a:solidFill>
                                <a:srgbClr val="3333FF"/>
                              </a:solidFill>
                              <a:latin typeface="Cambria Math" panose="02040503050406030204" pitchFamily="18" charset="0"/>
                            </a:rPr>
                          </m:ctrlPr>
                        </m:dPr>
                        <m:e>
                          <m:r>
                            <a:rPr lang="en-US" sz="2800" i="1">
                              <a:solidFill>
                                <a:srgbClr val="3333FF"/>
                              </a:solidFill>
                              <a:latin typeface="Cambria Math" panose="02040503050406030204" pitchFamily="18" charset="0"/>
                            </a:rPr>
                            <m:t>5</m:t>
                          </m:r>
                        </m:e>
                      </m:d>
                    </m:oMath>
                  </m:oMathPara>
                </a14:m>
                <a:endParaRPr lang="en-US" sz="2800" dirty="0"/>
              </a:p>
            </p:txBody>
          </p:sp>
        </mc:Choice>
        <mc:Fallback xmlns="">
          <p:sp>
            <p:nvSpPr>
              <p:cNvPr id="12" name="TextBox 11"/>
              <p:cNvSpPr txBox="1">
                <a:spLocks noRot="1" noChangeAspect="1" noMove="1" noResize="1" noEditPoints="1" noAdjustHandles="1" noChangeArrowheads="1" noChangeShapeType="1" noTextEdit="1"/>
              </p:cNvSpPr>
              <p:nvPr/>
            </p:nvSpPr>
            <p:spPr>
              <a:xfrm>
                <a:off x="3136006" y="4886622"/>
                <a:ext cx="6194738" cy="1222514"/>
              </a:xfrm>
              <a:prstGeom prst="rect">
                <a:avLst/>
              </a:prstGeom>
              <a:blipFill rotWithShape="0">
                <a:blip r:embed="rId7"/>
                <a:stretch>
                  <a:fillRect/>
                </a:stretch>
              </a:blipFill>
            </p:spPr>
            <p:txBody>
              <a:bodyPr/>
              <a:lstStyle/>
              <a:p>
                <a:r>
                  <a:rPr lang="en-US">
                    <a:noFill/>
                  </a:rPr>
                  <a:t> </a:t>
                </a:r>
              </a:p>
            </p:txBody>
          </p:sp>
        </mc:Fallback>
      </mc:AlternateContent>
      <p:sp>
        <p:nvSpPr>
          <p:cNvPr id="13" name="TextBox 12"/>
          <p:cNvSpPr txBox="1"/>
          <p:nvPr/>
        </p:nvSpPr>
        <p:spPr>
          <a:xfrm>
            <a:off x="871885" y="5851330"/>
            <a:ext cx="10222101" cy="800219"/>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In kinetic model, equation of motion is known as </a:t>
            </a:r>
            <a:r>
              <a:rPr lang="en-US" sz="2800" i="1" dirty="0">
                <a:latin typeface="Times New Roman" panose="02020603050405020304" pitchFamily="18" charset="0"/>
                <a:cs typeface="Times New Roman" panose="02020603050405020304" pitchFamily="18" charset="0"/>
              </a:rPr>
              <a:t>Vlasov Equation.</a:t>
            </a:r>
          </a:p>
          <a:p>
            <a:endParaRPr lang="en-US" dirty="0"/>
          </a:p>
        </p:txBody>
      </p:sp>
    </p:spTree>
    <p:extLst>
      <p:ext uri="{BB962C8B-B14F-4D97-AF65-F5344CB8AC3E}">
        <p14:creationId xmlns:p14="http://schemas.microsoft.com/office/powerpoint/2010/main" val="638409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500"/>
                                        <p:tgtEl>
                                          <p:spTgt spid="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8">
                                            <p:txEl>
                                              <p:pRg st="0" end="0"/>
                                            </p:txEl>
                                          </p:spTgt>
                                        </p:tgtEl>
                                        <p:attrNameLst>
                                          <p:attrName>style.visibility</p:attrName>
                                        </p:attrNameLst>
                                      </p:cBhvr>
                                      <p:to>
                                        <p:strVal val="visible"/>
                                      </p:to>
                                    </p:set>
                                    <p:anim calcmode="lin" valueType="num">
                                      <p:cBhvr additive="base">
                                        <p:cTn id="20"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9">
                                            <p:txEl>
                                              <p:pRg st="0" end="0"/>
                                            </p:txEl>
                                          </p:spTgt>
                                        </p:tgtEl>
                                        <p:attrNameLst>
                                          <p:attrName>style.visibility</p:attrName>
                                        </p:attrNameLst>
                                      </p:cBhvr>
                                      <p:to>
                                        <p:strVal val="visible"/>
                                      </p:to>
                                    </p:set>
                                    <p:animEffect transition="in" filter="fade">
                                      <p:cBhvr>
                                        <p:cTn id="26" dur="1000"/>
                                        <p:tgtEl>
                                          <p:spTgt spid="9">
                                            <p:txEl>
                                              <p:pRg st="0" end="0"/>
                                            </p:txEl>
                                          </p:spTgt>
                                        </p:tgtEl>
                                      </p:cBhvr>
                                    </p:animEffect>
                                    <p:anim calcmode="lin" valueType="num">
                                      <p:cBhvr>
                                        <p:cTn id="27"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11">
                                            <p:txEl>
                                              <p:pRg st="0" end="0"/>
                                            </p:txEl>
                                          </p:spTgt>
                                        </p:tgtEl>
                                        <p:attrNameLst>
                                          <p:attrName>style.visibility</p:attrName>
                                        </p:attrNameLst>
                                      </p:cBhvr>
                                      <p:to>
                                        <p:strVal val="visible"/>
                                      </p:to>
                                    </p:set>
                                    <p:animEffect transition="in" filter="barn(inVertical)">
                                      <p:cBhvr>
                                        <p:cTn id="37" dur="500"/>
                                        <p:tgtEl>
                                          <p:spTgt spid="11">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12">
                                            <p:txEl>
                                              <p:pRg st="0" end="0"/>
                                            </p:txEl>
                                          </p:spTgt>
                                        </p:tgtEl>
                                        <p:attrNameLst>
                                          <p:attrName>style.visibility</p:attrName>
                                        </p:attrNameLst>
                                      </p:cBhvr>
                                      <p:to>
                                        <p:strVal val="visible"/>
                                      </p:to>
                                    </p:set>
                                    <p:animEffect transition="in" filter="wipe(down)">
                                      <p:cBhvr>
                                        <p:cTn id="42" dur="500"/>
                                        <p:tgtEl>
                                          <p:spTgt spid="12">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nodeType="clickEffect">
                                  <p:stCondLst>
                                    <p:cond delay="0"/>
                                  </p:stCondLst>
                                  <p:childTnLst>
                                    <p:set>
                                      <p:cBhvr>
                                        <p:cTn id="46" dur="1" fill="hold">
                                          <p:stCondLst>
                                            <p:cond delay="0"/>
                                          </p:stCondLst>
                                        </p:cTn>
                                        <p:tgtEl>
                                          <p:spTgt spid="13">
                                            <p:txEl>
                                              <p:pRg st="0" end="0"/>
                                            </p:txEl>
                                          </p:spTgt>
                                        </p:tgtEl>
                                        <p:attrNameLst>
                                          <p:attrName>style.visibility</p:attrName>
                                        </p:attrNameLst>
                                      </p:cBhvr>
                                      <p:to>
                                        <p:strVal val="visible"/>
                                      </p:to>
                                    </p:set>
                                    <p:animEffect transition="in" filter="circle(in)">
                                      <p:cBhvr>
                                        <p:cTn id="47" dur="20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51539" y="283335"/>
            <a:ext cx="5473521" cy="707886"/>
          </a:xfrm>
          <a:prstGeom prst="rect">
            <a:avLst/>
          </a:prstGeom>
          <a:noFill/>
          <a:ln>
            <a:solidFill>
              <a:schemeClr val="accent1">
                <a:lumMod val="50000"/>
              </a:schemeClr>
            </a:solidFill>
          </a:ln>
        </p:spPr>
        <p:txBody>
          <a:bodyPr wrap="square" rtlCol="0">
            <a:spAutoFit/>
          </a:bodyPr>
          <a:lstStyle/>
          <a:p>
            <a:pPr algn="ctr"/>
            <a:r>
              <a:rPr lang="en-US" sz="4000" b="1" dirty="0">
                <a:solidFill>
                  <a:srgbClr val="FF0000"/>
                </a:solidFill>
                <a:latin typeface="Times New Roman" panose="02020603050405020304" pitchFamily="18" charset="0"/>
                <a:cs typeface="Times New Roman" panose="02020603050405020304" pitchFamily="18" charset="0"/>
              </a:rPr>
              <a:t>Vlasov Equation</a:t>
            </a:r>
            <a:endParaRPr lang="en-US" sz="4000" dirty="0">
              <a:solidFill>
                <a:srgbClr val="FF0000"/>
              </a:solidFill>
            </a:endParaRPr>
          </a:p>
        </p:txBody>
      </p:sp>
      <mc:AlternateContent xmlns:mc="http://schemas.openxmlformats.org/markup-compatibility/2006" xmlns:a14="http://schemas.microsoft.com/office/drawing/2010/main">
        <mc:Choice Requires="a14">
          <p:sp>
            <p:nvSpPr>
              <p:cNvPr id="5" name="TextBox 4"/>
              <p:cNvSpPr txBox="1"/>
              <p:nvPr/>
            </p:nvSpPr>
            <p:spPr>
              <a:xfrm>
                <a:off x="901521" y="1236371"/>
                <a:ext cx="10238703" cy="1384995"/>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Suppose </a:t>
                </a:r>
                <a14:m>
                  <m:oMath xmlns:m="http://schemas.openxmlformats.org/officeDocument/2006/math">
                    <m:r>
                      <a:rPr lang="en-US" sz="2800" i="1" smtClean="0">
                        <a:solidFill>
                          <a:srgbClr val="FF5050"/>
                        </a:solidFill>
                        <a:latin typeface="Cambria Math" panose="02040503050406030204" pitchFamily="18" charset="0"/>
                      </a:rPr>
                      <m:t>𝑓</m:t>
                    </m:r>
                    <m:d>
                      <m:dPr>
                        <m:ctrlPr>
                          <a:rPr lang="en-US" sz="2800" i="1">
                            <a:solidFill>
                              <a:srgbClr val="FF5050"/>
                            </a:solidFill>
                            <a:latin typeface="Cambria Math" panose="02040503050406030204" pitchFamily="18" charset="0"/>
                          </a:rPr>
                        </m:ctrlPr>
                      </m:dPr>
                      <m:e>
                        <m:r>
                          <a:rPr lang="en-US" sz="2800" i="1">
                            <a:solidFill>
                              <a:srgbClr val="FF5050"/>
                            </a:solidFill>
                            <a:latin typeface="Cambria Math" panose="02040503050406030204" pitchFamily="18" charset="0"/>
                          </a:rPr>
                          <m:t>𝑥</m:t>
                        </m:r>
                        <m:r>
                          <a:rPr lang="en-US" sz="2800" i="1">
                            <a:solidFill>
                              <a:srgbClr val="FF5050"/>
                            </a:solidFill>
                            <a:latin typeface="Cambria Math" panose="02040503050406030204" pitchFamily="18" charset="0"/>
                          </a:rPr>
                          <m:t>,</m:t>
                        </m:r>
                        <m:r>
                          <a:rPr lang="en-US" sz="2800" i="1">
                            <a:solidFill>
                              <a:srgbClr val="FF5050"/>
                            </a:solidFill>
                            <a:latin typeface="Cambria Math" panose="02040503050406030204" pitchFamily="18" charset="0"/>
                          </a:rPr>
                          <m:t>𝑣</m:t>
                        </m:r>
                        <m:r>
                          <a:rPr lang="en-US" sz="2800" i="1">
                            <a:solidFill>
                              <a:srgbClr val="FF5050"/>
                            </a:solidFill>
                            <a:latin typeface="Cambria Math" panose="02040503050406030204" pitchFamily="18" charset="0"/>
                          </a:rPr>
                          <m:t>,</m:t>
                        </m:r>
                        <m:r>
                          <a:rPr lang="en-US" sz="2800" i="1">
                            <a:solidFill>
                              <a:srgbClr val="FF5050"/>
                            </a:solidFill>
                            <a:latin typeface="Cambria Math" panose="02040503050406030204" pitchFamily="18" charset="0"/>
                          </a:rPr>
                          <m:t>𝑡</m:t>
                        </m:r>
                      </m:e>
                    </m:d>
                    <m:r>
                      <a:rPr lang="en-US" sz="2800">
                        <a:latin typeface="Cambria Math" panose="02040503050406030204" pitchFamily="18" charset="0"/>
                      </a:rPr>
                      <m:t> </m:t>
                    </m:r>
                  </m:oMath>
                </a14:m>
                <a:r>
                  <a:rPr lang="en-US" sz="2800" dirty="0">
                    <a:latin typeface="Times New Roman" panose="02020603050405020304" pitchFamily="18" charset="0"/>
                    <a:cs typeface="Times New Roman" panose="02020603050405020304" pitchFamily="18" charset="0"/>
                  </a:rPr>
                  <a:t>are the no. of particles in a system at position </a:t>
                </a:r>
                <a14:m>
                  <m:oMath xmlns:m="http://schemas.openxmlformats.org/officeDocument/2006/math">
                    <m:r>
                      <a:rPr lang="en-US" sz="2800" i="1" smtClean="0">
                        <a:solidFill>
                          <a:srgbClr val="FF0066"/>
                        </a:solidFill>
                        <a:latin typeface="Cambria Math" panose="02040503050406030204" pitchFamily="18" charset="0"/>
                      </a:rPr>
                      <m:t>𝑥</m:t>
                    </m:r>
                  </m:oMath>
                </a14:m>
                <a:r>
                  <a:rPr lang="en-US" sz="2800" dirty="0">
                    <a:latin typeface="Times New Roman" panose="02020603050405020304" pitchFamily="18" charset="0"/>
                    <a:cs typeface="Times New Roman" panose="02020603050405020304" pitchFamily="18" charset="0"/>
                  </a:rPr>
                  <a:t> , velocity </a:t>
                </a:r>
                <a14:m>
                  <m:oMath xmlns:m="http://schemas.openxmlformats.org/officeDocument/2006/math">
                    <m:r>
                      <a:rPr lang="en-US" sz="2800" b="0" i="1" smtClean="0">
                        <a:solidFill>
                          <a:srgbClr val="FF0066"/>
                        </a:solidFill>
                        <a:latin typeface="Cambria Math" panose="02040503050406030204" pitchFamily="18" charset="0"/>
                      </a:rPr>
                      <m:t>𝑢</m:t>
                    </m:r>
                  </m:oMath>
                </a14:m>
                <a:r>
                  <a:rPr lang="en-US" sz="2800" dirty="0">
                    <a:latin typeface="Times New Roman" panose="02020603050405020304" pitchFamily="18" charset="0"/>
                    <a:cs typeface="Times New Roman" panose="02020603050405020304" pitchFamily="18" charset="0"/>
                  </a:rPr>
                  <a:t> and time </a:t>
                </a:r>
                <a14:m>
                  <m:oMath xmlns:m="http://schemas.openxmlformats.org/officeDocument/2006/math">
                    <m:r>
                      <a:rPr lang="en-US" sz="2800" i="1" smtClean="0">
                        <a:solidFill>
                          <a:srgbClr val="FF0066"/>
                        </a:solidFill>
                        <a:latin typeface="Cambria Math" panose="02040503050406030204" pitchFamily="18" charset="0"/>
                      </a:rPr>
                      <m:t>𝑡</m:t>
                    </m:r>
                    <m:r>
                      <a:rPr lang="en-US" sz="2800" i="1">
                        <a:latin typeface="Cambria Math" panose="02040503050406030204" pitchFamily="18" charset="0"/>
                      </a:rPr>
                      <m:t>. </m:t>
                    </m:r>
                  </m:oMath>
                </a14:m>
                <a:r>
                  <a:rPr lang="en-US" sz="2800" dirty="0">
                    <a:latin typeface="Times New Roman" panose="02020603050405020304" pitchFamily="18" charset="0"/>
                    <a:cs typeface="Times New Roman" panose="02020603050405020304" pitchFamily="18" charset="0"/>
                  </a:rPr>
                  <a:t>After time </a:t>
                </a:r>
                <a14:m>
                  <m:oMath xmlns:m="http://schemas.openxmlformats.org/officeDocument/2006/math">
                    <m:r>
                      <a:rPr lang="en-US" sz="2800" i="1" smtClean="0">
                        <a:solidFill>
                          <a:srgbClr val="009900"/>
                        </a:solidFill>
                        <a:latin typeface="Cambria Math" panose="02040503050406030204" pitchFamily="18" charset="0"/>
                        <a:ea typeface="Cambria Math" panose="02040503050406030204" pitchFamily="18" charset="0"/>
                      </a:rPr>
                      <m:t>∆</m:t>
                    </m:r>
                    <m:r>
                      <a:rPr lang="en-US" sz="2800" i="1">
                        <a:solidFill>
                          <a:srgbClr val="009900"/>
                        </a:solidFill>
                        <a:latin typeface="Cambria Math" panose="02040503050406030204" pitchFamily="18" charset="0"/>
                      </a:rPr>
                      <m:t>𝑡</m:t>
                    </m:r>
                  </m:oMath>
                </a14:m>
                <a:r>
                  <a:rPr lang="en-US" sz="2800" dirty="0">
                    <a:latin typeface="Times New Roman" panose="02020603050405020304" pitchFamily="18" charset="0"/>
                    <a:cs typeface="Times New Roman" panose="02020603050405020304" pitchFamily="18" charset="0"/>
                  </a:rPr>
                  <a:t>we have new position </a:t>
                </a:r>
                <a14:m>
                  <m:oMath xmlns:m="http://schemas.openxmlformats.org/officeDocument/2006/math">
                    <m:sSup>
                      <m:sSupPr>
                        <m:ctrlPr>
                          <a:rPr lang="en-US" sz="2800" i="1" smtClean="0">
                            <a:solidFill>
                              <a:schemeClr val="accent1">
                                <a:lumMod val="75000"/>
                              </a:schemeClr>
                            </a:solidFill>
                            <a:latin typeface="Cambria Math" panose="02040503050406030204" pitchFamily="18" charset="0"/>
                          </a:rPr>
                        </m:ctrlPr>
                      </m:sSupPr>
                      <m:e>
                        <m:r>
                          <a:rPr lang="en-US" sz="2800" i="1">
                            <a:solidFill>
                              <a:schemeClr val="accent1">
                                <a:lumMod val="75000"/>
                              </a:schemeClr>
                            </a:solidFill>
                            <a:latin typeface="Cambria Math" panose="02040503050406030204" pitchFamily="18" charset="0"/>
                          </a:rPr>
                          <m:t>𝑥</m:t>
                        </m:r>
                      </m:e>
                      <m:sup>
                        <m:r>
                          <a:rPr lang="en-US" sz="2800" i="1">
                            <a:solidFill>
                              <a:schemeClr val="accent1">
                                <a:lumMod val="75000"/>
                              </a:schemeClr>
                            </a:solidFill>
                            <a:latin typeface="Cambria Math" panose="02040503050406030204" pitchFamily="18" charset="0"/>
                            <a:ea typeface="Cambria Math" panose="02040503050406030204" pitchFamily="18" charset="0"/>
                          </a:rPr>
                          <m:t>∗</m:t>
                        </m:r>
                      </m:sup>
                    </m:sSup>
                  </m:oMath>
                </a14:m>
                <a:r>
                  <a:rPr lang="en-US" sz="2800" dirty="0">
                    <a:latin typeface="Times New Roman" panose="02020603050405020304" pitchFamily="18" charset="0"/>
                    <a:cs typeface="Times New Roman" panose="02020603050405020304" pitchFamily="18" charset="0"/>
                  </a:rPr>
                  <a:t>, velocity </a:t>
                </a:r>
                <a14:m>
                  <m:oMath xmlns:m="http://schemas.openxmlformats.org/officeDocument/2006/math">
                    <m:sSup>
                      <m:sSupPr>
                        <m:ctrlPr>
                          <a:rPr lang="en-US" sz="2800" b="1" i="1" smtClean="0">
                            <a:solidFill>
                              <a:schemeClr val="accent1">
                                <a:lumMod val="75000"/>
                              </a:schemeClr>
                            </a:solidFill>
                            <a:latin typeface="Cambria Math" panose="02040503050406030204" pitchFamily="18" charset="0"/>
                          </a:rPr>
                        </m:ctrlPr>
                      </m:sSupPr>
                      <m:e>
                        <m:r>
                          <a:rPr lang="en-US" sz="2800" b="0" i="1" smtClean="0">
                            <a:solidFill>
                              <a:schemeClr val="accent1">
                                <a:lumMod val="75000"/>
                              </a:schemeClr>
                            </a:solidFill>
                            <a:latin typeface="Cambria Math" panose="02040503050406030204" pitchFamily="18" charset="0"/>
                          </a:rPr>
                          <m:t>𝑢</m:t>
                        </m:r>
                      </m:e>
                      <m:sup>
                        <m:r>
                          <a:rPr lang="en-US" sz="2800" b="1" i="1">
                            <a:solidFill>
                              <a:schemeClr val="accent1">
                                <a:lumMod val="75000"/>
                              </a:schemeClr>
                            </a:solidFill>
                            <a:latin typeface="Cambria Math" panose="02040503050406030204" pitchFamily="18" charset="0"/>
                            <a:ea typeface="Cambria Math" panose="02040503050406030204" pitchFamily="18" charset="0"/>
                          </a:rPr>
                          <m:t>∗</m:t>
                        </m:r>
                      </m:sup>
                    </m:sSup>
                  </m:oMath>
                </a14:m>
                <a:r>
                  <a:rPr lang="en-US" sz="2800" dirty="0">
                    <a:latin typeface="Times New Roman" panose="02020603050405020304" pitchFamily="18" charset="0"/>
                    <a:cs typeface="Times New Roman" panose="02020603050405020304" pitchFamily="18" charset="0"/>
                  </a:rPr>
                  <a:t>and time </a:t>
                </a:r>
                <a14:m>
                  <m:oMath xmlns:m="http://schemas.openxmlformats.org/officeDocument/2006/math">
                    <m:sSup>
                      <m:sSupPr>
                        <m:ctrlPr>
                          <a:rPr lang="en-US" sz="2800" i="1" smtClean="0">
                            <a:solidFill>
                              <a:schemeClr val="accent1">
                                <a:lumMod val="75000"/>
                              </a:schemeClr>
                            </a:solidFill>
                            <a:latin typeface="Cambria Math" panose="02040503050406030204" pitchFamily="18" charset="0"/>
                          </a:rPr>
                        </m:ctrlPr>
                      </m:sSupPr>
                      <m:e>
                        <m:r>
                          <a:rPr lang="en-US" sz="2800" i="1">
                            <a:solidFill>
                              <a:schemeClr val="accent1">
                                <a:lumMod val="75000"/>
                              </a:schemeClr>
                            </a:solidFill>
                            <a:latin typeface="Cambria Math" panose="02040503050406030204" pitchFamily="18" charset="0"/>
                          </a:rPr>
                          <m:t>𝑡</m:t>
                        </m:r>
                      </m:e>
                      <m:sup>
                        <m:r>
                          <a:rPr lang="en-US" sz="2800" i="1">
                            <a:solidFill>
                              <a:schemeClr val="accent1">
                                <a:lumMod val="75000"/>
                              </a:schemeClr>
                            </a:solidFill>
                            <a:latin typeface="Cambria Math" panose="02040503050406030204" pitchFamily="18" charset="0"/>
                            <a:ea typeface="Cambria Math" panose="02040503050406030204" pitchFamily="18" charset="0"/>
                          </a:rPr>
                          <m:t>∗</m:t>
                        </m:r>
                      </m:sup>
                    </m:sSup>
                  </m:oMath>
                </a14:m>
                <a:r>
                  <a:rPr lang="en-US" sz="2800" dirty="0">
                    <a:latin typeface="Times New Roman" panose="02020603050405020304" pitchFamily="18" charset="0"/>
                    <a:cs typeface="Times New Roman" panose="02020603050405020304" pitchFamily="18" charset="0"/>
                  </a:rPr>
                  <a:t>.</a:t>
                </a:r>
              </a:p>
            </p:txBody>
          </p:sp>
        </mc:Choice>
        <mc:Fallback xmlns="">
          <p:sp>
            <p:nvSpPr>
              <p:cNvPr id="5" name="TextBox 4"/>
              <p:cNvSpPr txBox="1">
                <a:spLocks noRot="1" noChangeAspect="1" noMove="1" noResize="1" noEditPoints="1" noAdjustHandles="1" noChangeArrowheads="1" noChangeShapeType="1" noTextEdit="1"/>
              </p:cNvSpPr>
              <p:nvPr/>
            </p:nvSpPr>
            <p:spPr>
              <a:xfrm>
                <a:off x="901521" y="1236371"/>
                <a:ext cx="10238703" cy="1384995"/>
              </a:xfrm>
              <a:prstGeom prst="rect">
                <a:avLst/>
              </a:prstGeom>
              <a:blipFill rotWithShape="0">
                <a:blip r:embed="rId2"/>
                <a:stretch>
                  <a:fillRect l="-1251" t="-4846" r="-715" b="-1145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4327300" y="2975020"/>
                <a:ext cx="3580327"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sz="2800" i="1" smtClean="0">
                              <a:solidFill>
                                <a:srgbClr val="CC3399"/>
                              </a:solidFill>
                              <a:latin typeface="Cambria Math" panose="02040503050406030204" pitchFamily="18" charset="0"/>
                            </a:rPr>
                          </m:ctrlPr>
                        </m:sSupPr>
                        <m:e>
                          <m:r>
                            <a:rPr lang="en-US" sz="2800" i="1">
                              <a:solidFill>
                                <a:srgbClr val="CC3399"/>
                              </a:solidFill>
                              <a:latin typeface="Cambria Math" panose="02040503050406030204" pitchFamily="18" charset="0"/>
                            </a:rPr>
                            <m:t>𝑥</m:t>
                          </m:r>
                        </m:e>
                        <m:sup>
                          <m:r>
                            <a:rPr lang="en-US" sz="2800" i="1">
                              <a:solidFill>
                                <a:srgbClr val="CC3399"/>
                              </a:solidFill>
                              <a:latin typeface="Cambria Math" panose="02040503050406030204" pitchFamily="18" charset="0"/>
                              <a:ea typeface="Cambria Math" panose="02040503050406030204" pitchFamily="18" charset="0"/>
                            </a:rPr>
                            <m:t>∗</m:t>
                          </m:r>
                        </m:sup>
                      </m:sSup>
                      <m:r>
                        <a:rPr lang="en-US" sz="2800" i="1">
                          <a:solidFill>
                            <a:srgbClr val="CC3399"/>
                          </a:solidFill>
                          <a:latin typeface="Cambria Math" panose="02040503050406030204" pitchFamily="18" charset="0"/>
                          <a:ea typeface="Cambria Math" panose="02040503050406030204" pitchFamily="18" charset="0"/>
                        </a:rPr>
                        <m:t>=</m:t>
                      </m:r>
                      <m:r>
                        <a:rPr lang="en-US" sz="2800" i="1">
                          <a:solidFill>
                            <a:srgbClr val="CC3399"/>
                          </a:solidFill>
                          <a:latin typeface="Cambria Math" panose="02040503050406030204" pitchFamily="18" charset="0"/>
                          <a:ea typeface="Cambria Math" panose="02040503050406030204" pitchFamily="18" charset="0"/>
                        </a:rPr>
                        <m:t>𝑥</m:t>
                      </m:r>
                      <m:r>
                        <a:rPr lang="en-US" sz="2800" i="1">
                          <a:solidFill>
                            <a:srgbClr val="CC3399"/>
                          </a:solidFill>
                          <a:latin typeface="Cambria Math" panose="02040503050406030204" pitchFamily="18" charset="0"/>
                          <a:ea typeface="Cambria Math" panose="02040503050406030204" pitchFamily="18" charset="0"/>
                        </a:rPr>
                        <m:t>+</m:t>
                      </m:r>
                      <m:r>
                        <a:rPr lang="en-US" sz="2800" b="0" i="1" smtClean="0">
                          <a:solidFill>
                            <a:srgbClr val="CC3399"/>
                          </a:solidFill>
                          <a:latin typeface="Cambria Math" panose="02040503050406030204" pitchFamily="18" charset="0"/>
                          <a:ea typeface="Cambria Math" panose="02040503050406030204" pitchFamily="18" charset="0"/>
                        </a:rPr>
                        <m:t>𝑢</m:t>
                      </m:r>
                      <m:r>
                        <a:rPr lang="en-US" sz="2800" i="1">
                          <a:solidFill>
                            <a:srgbClr val="CC3399"/>
                          </a:solidFill>
                          <a:latin typeface="Cambria Math" panose="02040503050406030204" pitchFamily="18" charset="0"/>
                          <a:ea typeface="Cambria Math" panose="02040503050406030204" pitchFamily="18" charset="0"/>
                        </a:rPr>
                        <m:t>∆</m:t>
                      </m:r>
                      <m:r>
                        <a:rPr lang="en-US" sz="2800" i="1">
                          <a:solidFill>
                            <a:srgbClr val="CC3399"/>
                          </a:solidFill>
                          <a:latin typeface="Cambria Math" panose="02040503050406030204" pitchFamily="18" charset="0"/>
                        </a:rPr>
                        <m:t>𝑡</m:t>
                      </m:r>
                    </m:oMath>
                  </m:oMathPara>
                </a14:m>
                <a:endParaRPr lang="en-US" sz="2800" dirty="0">
                  <a:solidFill>
                    <a:srgbClr val="CC3399"/>
                  </a:solidFill>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4327300" y="2975020"/>
                <a:ext cx="3580327" cy="523220"/>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3721994" y="3667228"/>
                <a:ext cx="4739426"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sz="2800" i="1" smtClean="0">
                              <a:solidFill>
                                <a:srgbClr val="CC3399"/>
                              </a:solidFill>
                              <a:latin typeface="Cambria Math" panose="02040503050406030204" pitchFamily="18" charset="0"/>
                            </a:rPr>
                          </m:ctrlPr>
                        </m:sSupPr>
                        <m:e>
                          <m:r>
                            <a:rPr lang="en-US" sz="2800" b="0" i="1" smtClean="0">
                              <a:solidFill>
                                <a:srgbClr val="CC3399"/>
                              </a:solidFill>
                              <a:latin typeface="Cambria Math" panose="02040503050406030204" pitchFamily="18" charset="0"/>
                            </a:rPr>
                            <m:t>𝑢</m:t>
                          </m:r>
                        </m:e>
                        <m:sup>
                          <m:r>
                            <a:rPr lang="en-US" sz="2800" b="1" i="1">
                              <a:solidFill>
                                <a:srgbClr val="CC3399"/>
                              </a:solidFill>
                              <a:latin typeface="Cambria Math" panose="02040503050406030204" pitchFamily="18" charset="0"/>
                              <a:ea typeface="Cambria Math" panose="02040503050406030204" pitchFamily="18" charset="0"/>
                            </a:rPr>
                            <m:t>∗</m:t>
                          </m:r>
                        </m:sup>
                      </m:sSup>
                      <m:r>
                        <a:rPr lang="en-US" sz="2800" i="1">
                          <a:solidFill>
                            <a:srgbClr val="CC3399"/>
                          </a:solidFill>
                          <a:latin typeface="Cambria Math" panose="02040503050406030204" pitchFamily="18" charset="0"/>
                          <a:ea typeface="Cambria Math" panose="02040503050406030204" pitchFamily="18" charset="0"/>
                        </a:rPr>
                        <m:t>=</m:t>
                      </m:r>
                      <m:r>
                        <a:rPr lang="en-US" sz="2800" b="0" i="1" smtClean="0">
                          <a:solidFill>
                            <a:srgbClr val="CC3399"/>
                          </a:solidFill>
                          <a:latin typeface="Cambria Math" panose="02040503050406030204" pitchFamily="18" charset="0"/>
                          <a:ea typeface="Cambria Math" panose="02040503050406030204" pitchFamily="18" charset="0"/>
                        </a:rPr>
                        <m:t>𝑢</m:t>
                      </m:r>
                      <m:r>
                        <a:rPr lang="en-US" sz="2800" i="1">
                          <a:solidFill>
                            <a:srgbClr val="CC3399"/>
                          </a:solidFill>
                          <a:latin typeface="Cambria Math" panose="02040503050406030204" pitchFamily="18" charset="0"/>
                          <a:ea typeface="Cambria Math" panose="02040503050406030204" pitchFamily="18" charset="0"/>
                        </a:rPr>
                        <m:t>+</m:t>
                      </m:r>
                      <m:r>
                        <a:rPr lang="en-US" sz="2800" i="1">
                          <a:solidFill>
                            <a:srgbClr val="CC3399"/>
                          </a:solidFill>
                          <a:latin typeface="Cambria Math" panose="02040503050406030204" pitchFamily="18" charset="0"/>
                          <a:ea typeface="Cambria Math" panose="02040503050406030204" pitchFamily="18" charset="0"/>
                        </a:rPr>
                        <m:t>𝑎</m:t>
                      </m:r>
                      <m:r>
                        <a:rPr lang="en-US" sz="2800" i="1">
                          <a:solidFill>
                            <a:srgbClr val="CC3399"/>
                          </a:solidFill>
                          <a:latin typeface="Cambria Math" panose="02040503050406030204" pitchFamily="18" charset="0"/>
                          <a:ea typeface="Cambria Math" panose="02040503050406030204" pitchFamily="18" charset="0"/>
                        </a:rPr>
                        <m:t>∆</m:t>
                      </m:r>
                      <m:r>
                        <a:rPr lang="en-US" sz="2800" i="1">
                          <a:solidFill>
                            <a:srgbClr val="CC3399"/>
                          </a:solidFill>
                          <a:latin typeface="Cambria Math" panose="02040503050406030204" pitchFamily="18" charset="0"/>
                        </a:rPr>
                        <m:t>𝑡</m:t>
                      </m:r>
                    </m:oMath>
                  </m:oMathPara>
                </a14:m>
                <a:endParaRPr lang="en-US" sz="2800" dirty="0">
                  <a:solidFill>
                    <a:srgbClr val="CC3399"/>
                  </a:solidFill>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3721994" y="3667228"/>
                <a:ext cx="4739426" cy="523220"/>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4327300" y="4417454"/>
                <a:ext cx="3580327"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sz="2800" i="1" smtClean="0">
                              <a:solidFill>
                                <a:srgbClr val="CC3399"/>
                              </a:solidFill>
                              <a:latin typeface="Cambria Math" panose="02040503050406030204" pitchFamily="18" charset="0"/>
                            </a:rPr>
                          </m:ctrlPr>
                        </m:sSupPr>
                        <m:e>
                          <m:r>
                            <a:rPr lang="en-US" sz="2800" i="1">
                              <a:solidFill>
                                <a:srgbClr val="CC3399"/>
                              </a:solidFill>
                              <a:latin typeface="Cambria Math" panose="02040503050406030204" pitchFamily="18" charset="0"/>
                            </a:rPr>
                            <m:t>𝑡</m:t>
                          </m:r>
                        </m:e>
                        <m:sup>
                          <m:r>
                            <a:rPr lang="en-US" sz="2800" i="1">
                              <a:solidFill>
                                <a:srgbClr val="CC3399"/>
                              </a:solidFill>
                              <a:latin typeface="Cambria Math" panose="02040503050406030204" pitchFamily="18" charset="0"/>
                              <a:ea typeface="Cambria Math" panose="02040503050406030204" pitchFamily="18" charset="0"/>
                            </a:rPr>
                            <m:t>∗</m:t>
                          </m:r>
                        </m:sup>
                      </m:sSup>
                      <m:r>
                        <a:rPr lang="en-US" sz="2800">
                          <a:solidFill>
                            <a:srgbClr val="CC3399"/>
                          </a:solidFill>
                          <a:latin typeface="Cambria Math" panose="02040503050406030204" pitchFamily="18" charset="0"/>
                          <a:ea typeface="Cambria Math" panose="02040503050406030204" pitchFamily="18" charset="0"/>
                        </a:rPr>
                        <m:t>=</m:t>
                      </m:r>
                      <m:r>
                        <m:rPr>
                          <m:sty m:val="p"/>
                        </m:rPr>
                        <a:rPr lang="en-US" sz="2800">
                          <a:solidFill>
                            <a:srgbClr val="CC3399"/>
                          </a:solidFill>
                          <a:latin typeface="Cambria Math" panose="02040503050406030204" pitchFamily="18" charset="0"/>
                          <a:ea typeface="Cambria Math" panose="02040503050406030204" pitchFamily="18" charset="0"/>
                        </a:rPr>
                        <m:t>t</m:t>
                      </m:r>
                      <m:r>
                        <a:rPr lang="en-US" sz="2800">
                          <a:solidFill>
                            <a:srgbClr val="CC3399"/>
                          </a:solidFill>
                          <a:latin typeface="Cambria Math" panose="02040503050406030204" pitchFamily="18" charset="0"/>
                          <a:ea typeface="Cambria Math" panose="02040503050406030204" pitchFamily="18" charset="0"/>
                        </a:rPr>
                        <m:t>+</m:t>
                      </m:r>
                      <m:r>
                        <a:rPr lang="en-US" sz="2800" i="1">
                          <a:solidFill>
                            <a:srgbClr val="CC3399"/>
                          </a:solidFill>
                          <a:latin typeface="Cambria Math" panose="02040503050406030204" pitchFamily="18" charset="0"/>
                          <a:ea typeface="Cambria Math" panose="02040503050406030204" pitchFamily="18" charset="0"/>
                        </a:rPr>
                        <m:t>∆</m:t>
                      </m:r>
                      <m:r>
                        <a:rPr lang="en-US" sz="2800" i="1">
                          <a:solidFill>
                            <a:srgbClr val="CC3399"/>
                          </a:solidFill>
                          <a:latin typeface="Cambria Math" panose="02040503050406030204" pitchFamily="18" charset="0"/>
                        </a:rPr>
                        <m:t>𝑡</m:t>
                      </m:r>
                    </m:oMath>
                  </m:oMathPara>
                </a14:m>
                <a:endParaRPr lang="en-US" sz="2800" dirty="0">
                  <a:solidFill>
                    <a:srgbClr val="CC3399"/>
                  </a:solidFill>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4327300" y="4417454"/>
                <a:ext cx="3580327" cy="523220"/>
              </a:xfrm>
              <a:prstGeom prst="rect">
                <a:avLst/>
              </a:prstGeom>
              <a:blipFill rotWithShape="0">
                <a:blip r:embed="rId5"/>
                <a:stretch>
                  <a:fillRect/>
                </a:stretch>
              </a:blipFill>
            </p:spPr>
            <p:txBody>
              <a:bodyPr/>
              <a:lstStyle/>
              <a:p>
                <a:r>
                  <a:rPr lang="en-US">
                    <a:noFill/>
                  </a:rPr>
                  <a:t> </a:t>
                </a:r>
              </a:p>
            </p:txBody>
          </p:sp>
        </mc:Fallback>
      </mc:AlternateContent>
      <p:sp>
        <p:nvSpPr>
          <p:cNvPr id="9" name="TextBox 8"/>
          <p:cNvSpPr txBox="1"/>
          <p:nvPr/>
        </p:nvSpPr>
        <p:spPr>
          <a:xfrm>
            <a:off x="1074995" y="5000125"/>
            <a:ext cx="8500057" cy="800219"/>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New positions of the particles can be defined </a:t>
            </a:r>
            <a:r>
              <a:rPr lang="en-US" sz="2800" dirty="0" smtClean="0">
                <a:latin typeface="Times New Roman" panose="02020603050405020304" pitchFamily="18" charset="0"/>
                <a:cs typeface="Times New Roman" panose="02020603050405020304" pitchFamily="18" charset="0"/>
              </a:rPr>
              <a:t>as</a:t>
            </a:r>
            <a:endParaRPr lang="en-US" sz="2800" dirty="0">
              <a:latin typeface="Times New Roman" panose="02020603050405020304" pitchFamily="18" charset="0"/>
              <a:cs typeface="Times New Roman" panose="02020603050405020304" pitchFamily="18" charset="0"/>
            </a:endParaRPr>
          </a:p>
          <a:p>
            <a:endParaRPr lang="en-US" dirty="0"/>
          </a:p>
        </p:txBody>
      </p:sp>
      <mc:AlternateContent xmlns:mc="http://schemas.openxmlformats.org/markup-compatibility/2006" xmlns:a14="http://schemas.microsoft.com/office/drawing/2010/main">
        <mc:Choice Requires="a14">
          <p:sp>
            <p:nvSpPr>
              <p:cNvPr id="10" name="TextBox 9"/>
              <p:cNvSpPr txBox="1"/>
              <p:nvPr/>
            </p:nvSpPr>
            <p:spPr>
              <a:xfrm>
                <a:off x="3960253" y="5875275"/>
                <a:ext cx="4262908"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i="1" smtClean="0">
                          <a:solidFill>
                            <a:srgbClr val="009900"/>
                          </a:solidFill>
                          <a:latin typeface="Cambria Math" panose="02040503050406030204" pitchFamily="18" charset="0"/>
                        </a:rPr>
                        <m:t>𝑓</m:t>
                      </m:r>
                      <m:d>
                        <m:dPr>
                          <m:ctrlPr>
                            <a:rPr lang="en-US" sz="2800" i="1">
                              <a:solidFill>
                                <a:srgbClr val="009900"/>
                              </a:solidFill>
                              <a:latin typeface="Cambria Math" panose="02040503050406030204" pitchFamily="18" charset="0"/>
                            </a:rPr>
                          </m:ctrlPr>
                        </m:dPr>
                        <m:e>
                          <m:sSup>
                            <m:sSupPr>
                              <m:ctrlPr>
                                <a:rPr lang="en-US" sz="2800" i="1">
                                  <a:solidFill>
                                    <a:srgbClr val="009900"/>
                                  </a:solidFill>
                                  <a:latin typeface="Cambria Math" panose="02040503050406030204" pitchFamily="18" charset="0"/>
                                </a:rPr>
                              </m:ctrlPr>
                            </m:sSupPr>
                            <m:e>
                              <m:r>
                                <a:rPr lang="en-US" sz="2800" i="1">
                                  <a:solidFill>
                                    <a:srgbClr val="009900"/>
                                  </a:solidFill>
                                  <a:latin typeface="Cambria Math" panose="02040503050406030204" pitchFamily="18" charset="0"/>
                                </a:rPr>
                                <m:t>𝑥</m:t>
                              </m:r>
                            </m:e>
                            <m:sup>
                              <m:r>
                                <a:rPr lang="en-US" sz="2800" i="1">
                                  <a:solidFill>
                                    <a:srgbClr val="009900"/>
                                  </a:solidFill>
                                  <a:latin typeface="Cambria Math" panose="02040503050406030204" pitchFamily="18" charset="0"/>
                                  <a:ea typeface="Cambria Math" panose="02040503050406030204" pitchFamily="18" charset="0"/>
                                </a:rPr>
                                <m:t>∗</m:t>
                              </m:r>
                            </m:sup>
                          </m:sSup>
                          <m:r>
                            <a:rPr lang="en-US" sz="2800" i="1">
                              <a:solidFill>
                                <a:srgbClr val="009900"/>
                              </a:solidFill>
                              <a:latin typeface="Cambria Math" panose="02040503050406030204" pitchFamily="18" charset="0"/>
                            </a:rPr>
                            <m:t>,</m:t>
                          </m:r>
                          <m:sSup>
                            <m:sSupPr>
                              <m:ctrlPr>
                                <a:rPr lang="en-US" sz="2800" b="1" i="1">
                                  <a:solidFill>
                                    <a:srgbClr val="009900"/>
                                  </a:solidFill>
                                  <a:latin typeface="Cambria Math" panose="02040503050406030204" pitchFamily="18" charset="0"/>
                                </a:rPr>
                              </m:ctrlPr>
                            </m:sSupPr>
                            <m:e>
                              <m:r>
                                <a:rPr lang="en-US" sz="2800" b="0" i="1" smtClean="0">
                                  <a:solidFill>
                                    <a:srgbClr val="009900"/>
                                  </a:solidFill>
                                  <a:latin typeface="Cambria Math" panose="02040503050406030204" pitchFamily="18" charset="0"/>
                                </a:rPr>
                                <m:t>𝑢</m:t>
                              </m:r>
                            </m:e>
                            <m:sup>
                              <m:r>
                                <a:rPr lang="en-US" sz="2800" b="1" i="1">
                                  <a:solidFill>
                                    <a:srgbClr val="009900"/>
                                  </a:solidFill>
                                  <a:latin typeface="Cambria Math" panose="02040503050406030204" pitchFamily="18" charset="0"/>
                                  <a:ea typeface="Cambria Math" panose="02040503050406030204" pitchFamily="18" charset="0"/>
                                </a:rPr>
                                <m:t>∗</m:t>
                              </m:r>
                            </m:sup>
                          </m:sSup>
                          <m:r>
                            <a:rPr lang="en-US" sz="2800" i="1">
                              <a:solidFill>
                                <a:srgbClr val="009900"/>
                              </a:solidFill>
                              <a:latin typeface="Cambria Math" panose="02040503050406030204" pitchFamily="18" charset="0"/>
                            </a:rPr>
                            <m:t>,</m:t>
                          </m:r>
                          <m:sSup>
                            <m:sSupPr>
                              <m:ctrlPr>
                                <a:rPr lang="en-US" sz="2800" i="1">
                                  <a:solidFill>
                                    <a:srgbClr val="009900"/>
                                  </a:solidFill>
                                  <a:latin typeface="Cambria Math" panose="02040503050406030204" pitchFamily="18" charset="0"/>
                                </a:rPr>
                              </m:ctrlPr>
                            </m:sSupPr>
                            <m:e>
                              <m:r>
                                <a:rPr lang="en-US" sz="2800" i="1">
                                  <a:solidFill>
                                    <a:srgbClr val="009900"/>
                                  </a:solidFill>
                                  <a:latin typeface="Cambria Math" panose="02040503050406030204" pitchFamily="18" charset="0"/>
                                </a:rPr>
                                <m:t>𝑡</m:t>
                              </m:r>
                            </m:e>
                            <m:sup>
                              <m:r>
                                <a:rPr lang="en-US" sz="2800" i="1">
                                  <a:solidFill>
                                    <a:srgbClr val="009900"/>
                                  </a:solidFill>
                                  <a:latin typeface="Cambria Math" panose="02040503050406030204" pitchFamily="18" charset="0"/>
                                  <a:ea typeface="Cambria Math" panose="02040503050406030204" pitchFamily="18" charset="0"/>
                                </a:rPr>
                                <m:t>∗</m:t>
                              </m:r>
                            </m:sup>
                          </m:sSup>
                        </m:e>
                      </m:d>
                    </m:oMath>
                  </m:oMathPara>
                </a14:m>
                <a:endParaRPr lang="en-US" sz="2800" dirty="0">
                  <a:solidFill>
                    <a:srgbClr val="009900"/>
                  </a:solidFill>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3960253" y="5875275"/>
                <a:ext cx="4262908" cy="523220"/>
              </a:xfrm>
              <a:prstGeom prst="rect">
                <a:avLst/>
              </a:prstGeom>
              <a:blipFill rotWithShape="0">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128457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Effect transition="in" filter="wipe(down)">
                                      <p:cBhvr>
                                        <p:cTn id="18" dur="500"/>
                                        <p:tgtEl>
                                          <p:spTgt spid="6">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animEffect transition="in" filter="circle(in)">
                                      <p:cBhvr>
                                        <p:cTn id="23" dur="2000"/>
                                        <p:tgtEl>
                                          <p:spTgt spid="7">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8">
                                            <p:txEl>
                                              <p:pRg st="0" end="0"/>
                                            </p:txEl>
                                          </p:spTgt>
                                        </p:tgtEl>
                                        <p:attrNameLst>
                                          <p:attrName>style.visibility</p:attrName>
                                        </p:attrNameLst>
                                      </p:cBhvr>
                                      <p:to>
                                        <p:strVal val="visible"/>
                                      </p:to>
                                    </p:set>
                                    <p:animEffect transition="in" filter="fade">
                                      <p:cBhvr>
                                        <p:cTn id="28" dur="500"/>
                                        <p:tgtEl>
                                          <p:spTgt spid="8">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9">
                                            <p:txEl>
                                              <p:pRg st="0" end="0"/>
                                            </p:txEl>
                                          </p:spTgt>
                                        </p:tgtEl>
                                        <p:attrNameLst>
                                          <p:attrName>style.visibility</p:attrName>
                                        </p:attrNameLst>
                                      </p:cBhvr>
                                      <p:to>
                                        <p:strVal val="visible"/>
                                      </p:to>
                                    </p:set>
                                    <p:animEffect transition="in" filter="barn(inVertical)">
                                      <p:cBhvr>
                                        <p:cTn id="33" dur="500"/>
                                        <p:tgtEl>
                                          <p:spTgt spid="9">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10">
                                            <p:txEl>
                                              <p:pRg st="0" end="0"/>
                                            </p:txEl>
                                          </p:spTgt>
                                        </p:tgtEl>
                                        <p:attrNameLst>
                                          <p:attrName>style.visibility</p:attrName>
                                        </p:attrNameLst>
                                      </p:cBhvr>
                                      <p:to>
                                        <p:strVal val="visible"/>
                                      </p:to>
                                    </p:set>
                                    <p:animEffect transition="in" filter="wipe(down)">
                                      <p:cBhvr>
                                        <p:cTn id="38"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17648" y="186346"/>
            <a:ext cx="9169758"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As we know the general formula for differentiation </a:t>
            </a:r>
            <a:r>
              <a:rPr lang="en-US" sz="2800" dirty="0" smtClean="0">
                <a:latin typeface="Times New Roman" panose="02020603050405020304" pitchFamily="18" charset="0"/>
                <a:cs typeface="Times New Roman" panose="02020603050405020304" pitchFamily="18" charset="0"/>
              </a:rPr>
              <a:t>is</a:t>
            </a:r>
            <a:endParaRPr lang="en-US" sz="28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7" name="TextBox 6"/>
              <p:cNvSpPr txBox="1"/>
              <p:nvPr/>
            </p:nvSpPr>
            <p:spPr>
              <a:xfrm>
                <a:off x="2550018" y="858900"/>
                <a:ext cx="6104586" cy="92845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sz="2800" i="1" smtClean="0">
                              <a:solidFill>
                                <a:srgbClr val="FF9900"/>
                              </a:solidFill>
                              <a:latin typeface="Cambria Math" panose="02040503050406030204" pitchFamily="18" charset="0"/>
                            </a:rPr>
                          </m:ctrlPr>
                        </m:sSupPr>
                        <m:e>
                          <m:r>
                            <a:rPr lang="en-US" sz="2800" i="1">
                              <a:solidFill>
                                <a:srgbClr val="FF9900"/>
                              </a:solidFill>
                              <a:latin typeface="Cambria Math" panose="02040503050406030204" pitchFamily="18" charset="0"/>
                            </a:rPr>
                            <m:t>𝑓</m:t>
                          </m:r>
                        </m:e>
                        <m:sup>
                          <m:r>
                            <a:rPr lang="en-US" sz="2800" i="1">
                              <a:solidFill>
                                <a:srgbClr val="FF9900"/>
                              </a:solidFill>
                              <a:latin typeface="Cambria Math" panose="02040503050406030204" pitchFamily="18" charset="0"/>
                              <a:ea typeface="Cambria Math" panose="02040503050406030204" pitchFamily="18" charset="0"/>
                            </a:rPr>
                            <m:t>∗</m:t>
                          </m:r>
                        </m:sup>
                      </m:sSup>
                      <m:d>
                        <m:dPr>
                          <m:ctrlPr>
                            <a:rPr lang="en-US" sz="2800" i="1">
                              <a:solidFill>
                                <a:srgbClr val="FF9900"/>
                              </a:solidFill>
                              <a:latin typeface="Cambria Math" panose="02040503050406030204" pitchFamily="18" charset="0"/>
                            </a:rPr>
                          </m:ctrlPr>
                        </m:dPr>
                        <m:e>
                          <m:r>
                            <a:rPr lang="en-US" sz="2800" i="1">
                              <a:solidFill>
                                <a:srgbClr val="FF9900"/>
                              </a:solidFill>
                              <a:latin typeface="Cambria Math" panose="02040503050406030204" pitchFamily="18" charset="0"/>
                            </a:rPr>
                            <m:t>𝑥</m:t>
                          </m:r>
                        </m:e>
                      </m:d>
                      <m:r>
                        <a:rPr lang="en-US" sz="2800" i="1">
                          <a:solidFill>
                            <a:srgbClr val="FF9900"/>
                          </a:solidFill>
                          <a:latin typeface="Cambria Math" panose="02040503050406030204" pitchFamily="18" charset="0"/>
                        </a:rPr>
                        <m:t>=</m:t>
                      </m:r>
                      <m:func>
                        <m:funcPr>
                          <m:ctrlPr>
                            <a:rPr lang="en-US" sz="2800" i="1">
                              <a:solidFill>
                                <a:srgbClr val="FF9900"/>
                              </a:solidFill>
                              <a:latin typeface="Cambria Math" panose="02040503050406030204" pitchFamily="18" charset="0"/>
                            </a:rPr>
                          </m:ctrlPr>
                        </m:funcPr>
                        <m:fName>
                          <m:limLow>
                            <m:limLowPr>
                              <m:ctrlPr>
                                <a:rPr lang="en-US" sz="2800" i="1">
                                  <a:solidFill>
                                    <a:srgbClr val="FF9900"/>
                                  </a:solidFill>
                                  <a:latin typeface="Cambria Math" panose="02040503050406030204" pitchFamily="18" charset="0"/>
                                </a:rPr>
                              </m:ctrlPr>
                            </m:limLowPr>
                            <m:e>
                              <m:r>
                                <m:rPr>
                                  <m:sty m:val="p"/>
                                </m:rPr>
                                <a:rPr lang="en-US" sz="2800">
                                  <a:solidFill>
                                    <a:srgbClr val="FF9900"/>
                                  </a:solidFill>
                                  <a:latin typeface="Cambria Math" panose="02040503050406030204" pitchFamily="18" charset="0"/>
                                </a:rPr>
                                <m:t>lim</m:t>
                              </m:r>
                            </m:e>
                            <m:lim>
                              <m:r>
                                <a:rPr lang="en-US" sz="2800" i="1">
                                  <a:solidFill>
                                    <a:srgbClr val="FF9900"/>
                                  </a:solidFill>
                                  <a:latin typeface="Cambria Math" panose="02040503050406030204" pitchFamily="18" charset="0"/>
                                  <a:ea typeface="Cambria Math" panose="02040503050406030204" pitchFamily="18" charset="0"/>
                                </a:rPr>
                                <m:t>∆</m:t>
                              </m:r>
                              <m:r>
                                <a:rPr lang="en-US" sz="2800" i="1">
                                  <a:solidFill>
                                    <a:srgbClr val="FF9900"/>
                                  </a:solidFill>
                                  <a:latin typeface="Cambria Math" panose="02040503050406030204" pitchFamily="18" charset="0"/>
                                  <a:ea typeface="Cambria Math" panose="02040503050406030204" pitchFamily="18" charset="0"/>
                                </a:rPr>
                                <m:t>𝑥</m:t>
                              </m:r>
                              <m:r>
                                <a:rPr lang="en-US" sz="2800" i="1">
                                  <a:solidFill>
                                    <a:srgbClr val="FF9900"/>
                                  </a:solidFill>
                                  <a:latin typeface="Cambria Math" panose="02040503050406030204" pitchFamily="18" charset="0"/>
                                  <a:ea typeface="Cambria Math" panose="02040503050406030204" pitchFamily="18" charset="0"/>
                                </a:rPr>
                                <m:t>→0</m:t>
                              </m:r>
                            </m:lim>
                          </m:limLow>
                        </m:fName>
                        <m:e>
                          <m:f>
                            <m:fPr>
                              <m:ctrlPr>
                                <a:rPr lang="en-US" sz="2800" i="1">
                                  <a:solidFill>
                                    <a:srgbClr val="FF9900"/>
                                  </a:solidFill>
                                  <a:latin typeface="Cambria Math" panose="02040503050406030204" pitchFamily="18" charset="0"/>
                                </a:rPr>
                              </m:ctrlPr>
                            </m:fPr>
                            <m:num>
                              <m:r>
                                <a:rPr lang="en-US" sz="2800" i="1">
                                  <a:solidFill>
                                    <a:srgbClr val="FF9900"/>
                                  </a:solidFill>
                                  <a:latin typeface="Cambria Math" panose="02040503050406030204" pitchFamily="18" charset="0"/>
                                </a:rPr>
                                <m:t>𝑓</m:t>
                              </m:r>
                              <m:d>
                                <m:dPr>
                                  <m:ctrlPr>
                                    <a:rPr lang="en-US" sz="2800" i="1">
                                      <a:solidFill>
                                        <a:srgbClr val="FF9900"/>
                                      </a:solidFill>
                                      <a:latin typeface="Cambria Math" panose="02040503050406030204" pitchFamily="18" charset="0"/>
                                    </a:rPr>
                                  </m:ctrlPr>
                                </m:dPr>
                                <m:e>
                                  <m:r>
                                    <a:rPr lang="en-US" sz="2800" i="1">
                                      <a:solidFill>
                                        <a:srgbClr val="FF9900"/>
                                      </a:solidFill>
                                      <a:latin typeface="Cambria Math" panose="02040503050406030204" pitchFamily="18" charset="0"/>
                                    </a:rPr>
                                    <m:t>𝑥</m:t>
                                  </m:r>
                                  <m:r>
                                    <a:rPr lang="en-US" sz="2800" i="1">
                                      <a:solidFill>
                                        <a:srgbClr val="FF9900"/>
                                      </a:solidFill>
                                      <a:latin typeface="Cambria Math" panose="02040503050406030204" pitchFamily="18" charset="0"/>
                                    </a:rPr>
                                    <m:t>+∆</m:t>
                                  </m:r>
                                  <m:r>
                                    <a:rPr lang="en-US" sz="2800" i="1">
                                      <a:solidFill>
                                        <a:srgbClr val="FF9900"/>
                                      </a:solidFill>
                                      <a:latin typeface="Cambria Math" panose="02040503050406030204" pitchFamily="18" charset="0"/>
                                      <a:ea typeface="Cambria Math" panose="02040503050406030204" pitchFamily="18" charset="0"/>
                                    </a:rPr>
                                    <m:t>𝑥</m:t>
                                  </m:r>
                                </m:e>
                              </m:d>
                              <m:r>
                                <a:rPr lang="en-US" sz="2800" i="1">
                                  <a:solidFill>
                                    <a:srgbClr val="FF9900"/>
                                  </a:solidFill>
                                  <a:latin typeface="Cambria Math" panose="02040503050406030204" pitchFamily="18" charset="0"/>
                                </a:rPr>
                                <m:t>−</m:t>
                              </m:r>
                              <m:r>
                                <a:rPr lang="en-US" sz="2800" i="1">
                                  <a:solidFill>
                                    <a:srgbClr val="FF9900"/>
                                  </a:solidFill>
                                  <a:latin typeface="Cambria Math" panose="02040503050406030204" pitchFamily="18" charset="0"/>
                                </a:rPr>
                                <m:t>𝑓</m:t>
                              </m:r>
                              <m:r>
                                <a:rPr lang="en-US" sz="2800" i="1">
                                  <a:solidFill>
                                    <a:srgbClr val="FF9900"/>
                                  </a:solidFill>
                                  <a:latin typeface="Cambria Math" panose="02040503050406030204" pitchFamily="18" charset="0"/>
                                </a:rPr>
                                <m:t>(</m:t>
                              </m:r>
                              <m:r>
                                <a:rPr lang="en-US" sz="2800" i="1">
                                  <a:solidFill>
                                    <a:srgbClr val="FF9900"/>
                                  </a:solidFill>
                                  <a:latin typeface="Cambria Math" panose="02040503050406030204" pitchFamily="18" charset="0"/>
                                </a:rPr>
                                <m:t>𝑥</m:t>
                              </m:r>
                              <m:r>
                                <a:rPr lang="en-US" sz="2800" i="1">
                                  <a:solidFill>
                                    <a:srgbClr val="FF9900"/>
                                  </a:solidFill>
                                  <a:latin typeface="Cambria Math" panose="02040503050406030204" pitchFamily="18" charset="0"/>
                                </a:rPr>
                                <m:t>)</m:t>
                              </m:r>
                            </m:num>
                            <m:den>
                              <m:r>
                                <a:rPr lang="en-US" sz="2800" i="1">
                                  <a:solidFill>
                                    <a:srgbClr val="FF9900"/>
                                  </a:solidFill>
                                  <a:latin typeface="Cambria Math" panose="02040503050406030204" pitchFamily="18" charset="0"/>
                                  <a:ea typeface="Cambria Math" panose="02040503050406030204" pitchFamily="18" charset="0"/>
                                </a:rPr>
                                <m:t>∆</m:t>
                              </m:r>
                              <m:r>
                                <a:rPr lang="en-US" sz="2800" i="1">
                                  <a:solidFill>
                                    <a:srgbClr val="FF9900"/>
                                  </a:solidFill>
                                  <a:latin typeface="Cambria Math" panose="02040503050406030204" pitchFamily="18" charset="0"/>
                                  <a:ea typeface="Cambria Math" panose="02040503050406030204" pitchFamily="18" charset="0"/>
                                </a:rPr>
                                <m:t>𝑥</m:t>
                              </m:r>
                            </m:den>
                          </m:f>
                        </m:e>
                      </m:func>
                    </m:oMath>
                  </m:oMathPara>
                </a14:m>
                <a:endParaRPr lang="en-US" sz="2800" dirty="0">
                  <a:solidFill>
                    <a:srgbClr val="FF9900"/>
                  </a:solidFill>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2550018" y="858900"/>
                <a:ext cx="6104586" cy="928459"/>
              </a:xfrm>
              <a:prstGeom prst="rect">
                <a:avLst/>
              </a:prstGeom>
              <a:blipFill rotWithShape="0">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1860998" y="2010884"/>
                <a:ext cx="7804597" cy="65364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i="1" smtClean="0">
                          <a:solidFill>
                            <a:schemeClr val="accent4">
                              <a:lumMod val="75000"/>
                            </a:schemeClr>
                          </a:solidFill>
                          <a:latin typeface="Cambria Math" panose="02040503050406030204" pitchFamily="18" charset="0"/>
                          <a:ea typeface="Cambria Math" panose="02040503050406030204" pitchFamily="18" charset="0"/>
                        </a:rPr>
                        <m:t>∆</m:t>
                      </m:r>
                      <m:r>
                        <a:rPr lang="en-US" sz="2800" i="1" smtClean="0">
                          <a:solidFill>
                            <a:schemeClr val="accent4">
                              <a:lumMod val="75000"/>
                            </a:schemeClr>
                          </a:solidFill>
                          <a:latin typeface="Cambria Math" panose="02040503050406030204" pitchFamily="18" charset="0"/>
                          <a:ea typeface="Cambria Math" panose="02040503050406030204" pitchFamily="18" charset="0"/>
                        </a:rPr>
                        <m:t>𝑥</m:t>
                      </m:r>
                      <m:sSup>
                        <m:sSupPr>
                          <m:ctrlPr>
                            <a:rPr lang="en-US" sz="2800" i="1">
                              <a:solidFill>
                                <a:schemeClr val="accent4">
                                  <a:lumMod val="75000"/>
                                </a:schemeClr>
                              </a:solidFill>
                              <a:latin typeface="Cambria Math" panose="02040503050406030204" pitchFamily="18" charset="0"/>
                            </a:rPr>
                          </m:ctrlPr>
                        </m:sSupPr>
                        <m:e>
                          <m:r>
                            <a:rPr lang="en-US" sz="2800" i="1">
                              <a:solidFill>
                                <a:schemeClr val="accent4">
                                  <a:lumMod val="75000"/>
                                </a:schemeClr>
                              </a:solidFill>
                              <a:latin typeface="Cambria Math" panose="02040503050406030204" pitchFamily="18" charset="0"/>
                            </a:rPr>
                            <m:t>𝑓</m:t>
                          </m:r>
                        </m:e>
                        <m:sup>
                          <m:r>
                            <a:rPr lang="en-US" sz="2800" i="1">
                              <a:solidFill>
                                <a:schemeClr val="accent4">
                                  <a:lumMod val="75000"/>
                                </a:schemeClr>
                              </a:solidFill>
                              <a:latin typeface="Cambria Math" panose="02040503050406030204" pitchFamily="18" charset="0"/>
                              <a:ea typeface="Cambria Math" panose="02040503050406030204" pitchFamily="18" charset="0"/>
                            </a:rPr>
                            <m:t>∗</m:t>
                          </m:r>
                        </m:sup>
                      </m:sSup>
                      <m:d>
                        <m:dPr>
                          <m:ctrlPr>
                            <a:rPr lang="en-US" sz="2800" i="1">
                              <a:solidFill>
                                <a:schemeClr val="accent4">
                                  <a:lumMod val="75000"/>
                                </a:schemeClr>
                              </a:solidFill>
                              <a:latin typeface="Cambria Math" panose="02040503050406030204" pitchFamily="18" charset="0"/>
                            </a:rPr>
                          </m:ctrlPr>
                        </m:dPr>
                        <m:e>
                          <m:r>
                            <a:rPr lang="en-US" sz="2800" i="1">
                              <a:solidFill>
                                <a:schemeClr val="accent4">
                                  <a:lumMod val="75000"/>
                                </a:schemeClr>
                              </a:solidFill>
                              <a:latin typeface="Cambria Math" panose="02040503050406030204" pitchFamily="18" charset="0"/>
                            </a:rPr>
                            <m:t>𝑥</m:t>
                          </m:r>
                        </m:e>
                      </m:d>
                      <m:r>
                        <a:rPr lang="en-US" sz="2800" i="1">
                          <a:solidFill>
                            <a:schemeClr val="accent4">
                              <a:lumMod val="75000"/>
                            </a:schemeClr>
                          </a:solidFill>
                          <a:latin typeface="Cambria Math" panose="02040503050406030204" pitchFamily="18" charset="0"/>
                        </a:rPr>
                        <m:t>=</m:t>
                      </m:r>
                      <m:func>
                        <m:funcPr>
                          <m:ctrlPr>
                            <a:rPr lang="en-US" sz="2800" i="1">
                              <a:solidFill>
                                <a:schemeClr val="accent4">
                                  <a:lumMod val="75000"/>
                                </a:schemeClr>
                              </a:solidFill>
                              <a:latin typeface="Cambria Math" panose="02040503050406030204" pitchFamily="18" charset="0"/>
                            </a:rPr>
                          </m:ctrlPr>
                        </m:funcPr>
                        <m:fName>
                          <m:limLow>
                            <m:limLowPr>
                              <m:ctrlPr>
                                <a:rPr lang="en-US" sz="2800" i="1">
                                  <a:solidFill>
                                    <a:schemeClr val="accent4">
                                      <a:lumMod val="75000"/>
                                    </a:schemeClr>
                                  </a:solidFill>
                                  <a:latin typeface="Cambria Math" panose="02040503050406030204" pitchFamily="18" charset="0"/>
                                </a:rPr>
                              </m:ctrlPr>
                            </m:limLowPr>
                            <m:e>
                              <m:r>
                                <m:rPr>
                                  <m:sty m:val="p"/>
                                </m:rPr>
                                <a:rPr lang="en-US" sz="2800">
                                  <a:solidFill>
                                    <a:schemeClr val="accent4">
                                      <a:lumMod val="75000"/>
                                    </a:schemeClr>
                                  </a:solidFill>
                                  <a:latin typeface="Cambria Math" panose="02040503050406030204" pitchFamily="18" charset="0"/>
                                </a:rPr>
                                <m:t>lim</m:t>
                              </m:r>
                            </m:e>
                            <m:lim>
                              <m:r>
                                <a:rPr lang="en-US" sz="2800" i="1">
                                  <a:solidFill>
                                    <a:schemeClr val="accent4">
                                      <a:lumMod val="75000"/>
                                    </a:schemeClr>
                                  </a:solidFill>
                                  <a:latin typeface="Cambria Math" panose="02040503050406030204" pitchFamily="18" charset="0"/>
                                  <a:ea typeface="Cambria Math" panose="02040503050406030204" pitchFamily="18" charset="0"/>
                                </a:rPr>
                                <m:t>∆</m:t>
                              </m:r>
                              <m:r>
                                <a:rPr lang="en-US" sz="2800" i="1">
                                  <a:solidFill>
                                    <a:schemeClr val="accent4">
                                      <a:lumMod val="75000"/>
                                    </a:schemeClr>
                                  </a:solidFill>
                                  <a:latin typeface="Cambria Math" panose="02040503050406030204" pitchFamily="18" charset="0"/>
                                  <a:ea typeface="Cambria Math" panose="02040503050406030204" pitchFamily="18" charset="0"/>
                                </a:rPr>
                                <m:t>𝑥</m:t>
                              </m:r>
                              <m:r>
                                <a:rPr lang="en-US" sz="2800" i="1">
                                  <a:solidFill>
                                    <a:schemeClr val="accent4">
                                      <a:lumMod val="75000"/>
                                    </a:schemeClr>
                                  </a:solidFill>
                                  <a:latin typeface="Cambria Math" panose="02040503050406030204" pitchFamily="18" charset="0"/>
                                  <a:ea typeface="Cambria Math" panose="02040503050406030204" pitchFamily="18" charset="0"/>
                                </a:rPr>
                                <m:t>→0</m:t>
                              </m:r>
                            </m:lim>
                          </m:limLow>
                        </m:fName>
                        <m:e>
                          <m:r>
                            <a:rPr lang="en-US" sz="2800" i="1">
                              <a:solidFill>
                                <a:schemeClr val="accent4">
                                  <a:lumMod val="75000"/>
                                </a:schemeClr>
                              </a:solidFill>
                              <a:latin typeface="Cambria Math" panose="02040503050406030204" pitchFamily="18" charset="0"/>
                            </a:rPr>
                            <m:t>𝑓</m:t>
                          </m:r>
                          <m:d>
                            <m:dPr>
                              <m:ctrlPr>
                                <a:rPr lang="en-US" sz="2800" i="1">
                                  <a:solidFill>
                                    <a:schemeClr val="accent4">
                                      <a:lumMod val="75000"/>
                                    </a:schemeClr>
                                  </a:solidFill>
                                  <a:latin typeface="Cambria Math" panose="02040503050406030204" pitchFamily="18" charset="0"/>
                                </a:rPr>
                              </m:ctrlPr>
                            </m:dPr>
                            <m:e>
                              <m:r>
                                <a:rPr lang="en-US" sz="2800" i="1">
                                  <a:solidFill>
                                    <a:schemeClr val="accent4">
                                      <a:lumMod val="75000"/>
                                    </a:schemeClr>
                                  </a:solidFill>
                                  <a:latin typeface="Cambria Math" panose="02040503050406030204" pitchFamily="18" charset="0"/>
                                </a:rPr>
                                <m:t>𝑥</m:t>
                              </m:r>
                              <m:r>
                                <a:rPr lang="en-US" sz="2800" i="1">
                                  <a:solidFill>
                                    <a:schemeClr val="accent4">
                                      <a:lumMod val="75000"/>
                                    </a:schemeClr>
                                  </a:solidFill>
                                  <a:latin typeface="Cambria Math" panose="02040503050406030204" pitchFamily="18" charset="0"/>
                                </a:rPr>
                                <m:t>+∆</m:t>
                              </m:r>
                              <m:r>
                                <a:rPr lang="en-US" sz="2800" i="1">
                                  <a:solidFill>
                                    <a:schemeClr val="accent4">
                                      <a:lumMod val="75000"/>
                                    </a:schemeClr>
                                  </a:solidFill>
                                  <a:latin typeface="Cambria Math" panose="02040503050406030204" pitchFamily="18" charset="0"/>
                                  <a:ea typeface="Cambria Math" panose="02040503050406030204" pitchFamily="18" charset="0"/>
                                </a:rPr>
                                <m:t>𝑥</m:t>
                              </m:r>
                            </m:e>
                          </m:d>
                          <m:r>
                            <a:rPr lang="en-US" sz="2800" i="1">
                              <a:solidFill>
                                <a:schemeClr val="accent4">
                                  <a:lumMod val="75000"/>
                                </a:schemeClr>
                              </a:solidFill>
                              <a:latin typeface="Cambria Math" panose="02040503050406030204" pitchFamily="18" charset="0"/>
                            </a:rPr>
                            <m:t>−</m:t>
                          </m:r>
                          <m:r>
                            <a:rPr lang="en-US" sz="2800" i="1">
                              <a:solidFill>
                                <a:schemeClr val="accent4">
                                  <a:lumMod val="75000"/>
                                </a:schemeClr>
                              </a:solidFill>
                              <a:latin typeface="Cambria Math" panose="02040503050406030204" pitchFamily="18" charset="0"/>
                            </a:rPr>
                            <m:t>𝑓</m:t>
                          </m:r>
                          <m:r>
                            <a:rPr lang="en-US" sz="2800" i="1">
                              <a:solidFill>
                                <a:schemeClr val="accent4">
                                  <a:lumMod val="75000"/>
                                </a:schemeClr>
                              </a:solidFill>
                              <a:latin typeface="Cambria Math" panose="02040503050406030204" pitchFamily="18" charset="0"/>
                            </a:rPr>
                            <m:t>(</m:t>
                          </m:r>
                          <m:r>
                            <a:rPr lang="en-US" sz="2800" i="1">
                              <a:solidFill>
                                <a:schemeClr val="accent4">
                                  <a:lumMod val="75000"/>
                                </a:schemeClr>
                              </a:solidFill>
                              <a:latin typeface="Cambria Math" panose="02040503050406030204" pitchFamily="18" charset="0"/>
                            </a:rPr>
                            <m:t>𝑥</m:t>
                          </m:r>
                          <m:r>
                            <a:rPr lang="en-US" sz="2800" i="1">
                              <a:solidFill>
                                <a:schemeClr val="accent4">
                                  <a:lumMod val="75000"/>
                                </a:schemeClr>
                              </a:solidFill>
                              <a:latin typeface="Cambria Math" panose="02040503050406030204" pitchFamily="18" charset="0"/>
                            </a:rPr>
                            <m:t>)</m:t>
                          </m:r>
                        </m:e>
                      </m:func>
                    </m:oMath>
                  </m:oMathPara>
                </a14:m>
                <a:endParaRPr lang="en-US" sz="2800" dirty="0">
                  <a:solidFill>
                    <a:srgbClr val="FF9900"/>
                  </a:solidFill>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1860998" y="2010884"/>
                <a:ext cx="7804597" cy="653640"/>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2550017" y="2925607"/>
                <a:ext cx="6426558" cy="91159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i="1" smtClean="0">
                          <a:solidFill>
                            <a:schemeClr val="accent2">
                              <a:lumMod val="75000"/>
                            </a:schemeClr>
                          </a:solidFill>
                          <a:latin typeface="Cambria Math" panose="02040503050406030204" pitchFamily="18" charset="0"/>
                          <a:ea typeface="Cambria Math" panose="02040503050406030204" pitchFamily="18" charset="0"/>
                        </a:rPr>
                        <m:t>∆</m:t>
                      </m:r>
                      <m:r>
                        <a:rPr lang="en-US" sz="2800" i="1" smtClean="0">
                          <a:solidFill>
                            <a:schemeClr val="accent2">
                              <a:lumMod val="75000"/>
                            </a:schemeClr>
                          </a:solidFill>
                          <a:latin typeface="Cambria Math" panose="02040503050406030204" pitchFamily="18" charset="0"/>
                          <a:ea typeface="Cambria Math" panose="02040503050406030204" pitchFamily="18" charset="0"/>
                        </a:rPr>
                        <m:t>𝑥</m:t>
                      </m:r>
                      <m:f>
                        <m:fPr>
                          <m:ctrlPr>
                            <a:rPr lang="en-US" sz="2800" i="1">
                              <a:solidFill>
                                <a:schemeClr val="accent2">
                                  <a:lumMod val="75000"/>
                                </a:schemeClr>
                              </a:solidFill>
                              <a:latin typeface="Cambria Math" panose="02040503050406030204" pitchFamily="18" charset="0"/>
                              <a:ea typeface="Cambria Math" panose="02040503050406030204" pitchFamily="18" charset="0"/>
                            </a:rPr>
                          </m:ctrlPr>
                        </m:fPr>
                        <m:num>
                          <m:r>
                            <a:rPr lang="en-US" sz="2800" i="1">
                              <a:solidFill>
                                <a:schemeClr val="accent2">
                                  <a:lumMod val="75000"/>
                                </a:schemeClr>
                              </a:solidFill>
                              <a:latin typeface="Cambria Math" panose="02040503050406030204" pitchFamily="18" charset="0"/>
                              <a:ea typeface="Cambria Math" panose="02040503050406030204" pitchFamily="18" charset="0"/>
                            </a:rPr>
                            <m:t>𝜕</m:t>
                          </m:r>
                          <m:r>
                            <a:rPr lang="en-US" sz="2800" i="1">
                              <a:solidFill>
                                <a:schemeClr val="accent2">
                                  <a:lumMod val="75000"/>
                                </a:schemeClr>
                              </a:solidFill>
                              <a:latin typeface="Cambria Math" panose="02040503050406030204" pitchFamily="18" charset="0"/>
                              <a:ea typeface="Cambria Math" panose="02040503050406030204" pitchFamily="18" charset="0"/>
                            </a:rPr>
                            <m:t>𝑓</m:t>
                          </m:r>
                        </m:num>
                        <m:den>
                          <m:r>
                            <a:rPr lang="en-US" sz="2800" i="1">
                              <a:solidFill>
                                <a:schemeClr val="accent2">
                                  <a:lumMod val="75000"/>
                                </a:schemeClr>
                              </a:solidFill>
                              <a:latin typeface="Cambria Math" panose="02040503050406030204" pitchFamily="18" charset="0"/>
                              <a:ea typeface="Cambria Math" panose="02040503050406030204" pitchFamily="18" charset="0"/>
                            </a:rPr>
                            <m:t>𝜕</m:t>
                          </m:r>
                          <m:r>
                            <a:rPr lang="en-US" sz="2800" i="1">
                              <a:solidFill>
                                <a:schemeClr val="accent2">
                                  <a:lumMod val="75000"/>
                                </a:schemeClr>
                              </a:solidFill>
                              <a:latin typeface="Cambria Math" panose="02040503050406030204" pitchFamily="18" charset="0"/>
                              <a:ea typeface="Cambria Math" panose="02040503050406030204" pitchFamily="18" charset="0"/>
                            </a:rPr>
                            <m:t>𝑥</m:t>
                          </m:r>
                        </m:den>
                      </m:f>
                      <m:r>
                        <a:rPr lang="en-US" sz="2800" i="1">
                          <a:solidFill>
                            <a:schemeClr val="accent2">
                              <a:lumMod val="75000"/>
                            </a:schemeClr>
                          </a:solidFill>
                          <a:latin typeface="Cambria Math" panose="02040503050406030204" pitchFamily="18" charset="0"/>
                          <a:ea typeface="Cambria Math" panose="02040503050406030204" pitchFamily="18" charset="0"/>
                        </a:rPr>
                        <m:t>=</m:t>
                      </m:r>
                      <m:func>
                        <m:funcPr>
                          <m:ctrlPr>
                            <a:rPr lang="en-US" sz="2800" i="1">
                              <a:solidFill>
                                <a:schemeClr val="accent2">
                                  <a:lumMod val="75000"/>
                                </a:schemeClr>
                              </a:solidFill>
                              <a:latin typeface="Cambria Math" panose="02040503050406030204" pitchFamily="18" charset="0"/>
                            </a:rPr>
                          </m:ctrlPr>
                        </m:funcPr>
                        <m:fName>
                          <m:limLow>
                            <m:limLowPr>
                              <m:ctrlPr>
                                <a:rPr lang="en-US" sz="2800" i="1">
                                  <a:solidFill>
                                    <a:schemeClr val="accent2">
                                      <a:lumMod val="75000"/>
                                    </a:schemeClr>
                                  </a:solidFill>
                                  <a:latin typeface="Cambria Math" panose="02040503050406030204" pitchFamily="18" charset="0"/>
                                </a:rPr>
                              </m:ctrlPr>
                            </m:limLowPr>
                            <m:e>
                              <m:r>
                                <m:rPr>
                                  <m:sty m:val="p"/>
                                </m:rPr>
                                <a:rPr lang="en-US" sz="2800">
                                  <a:solidFill>
                                    <a:schemeClr val="accent2">
                                      <a:lumMod val="75000"/>
                                    </a:schemeClr>
                                  </a:solidFill>
                                  <a:latin typeface="Cambria Math" panose="02040503050406030204" pitchFamily="18" charset="0"/>
                                </a:rPr>
                                <m:t>lim</m:t>
                              </m:r>
                            </m:e>
                            <m:lim>
                              <m:r>
                                <a:rPr lang="en-US" sz="2800" i="1">
                                  <a:solidFill>
                                    <a:schemeClr val="accent2">
                                      <a:lumMod val="75000"/>
                                    </a:schemeClr>
                                  </a:solidFill>
                                  <a:latin typeface="Cambria Math" panose="02040503050406030204" pitchFamily="18" charset="0"/>
                                  <a:ea typeface="Cambria Math" panose="02040503050406030204" pitchFamily="18" charset="0"/>
                                </a:rPr>
                                <m:t>∆</m:t>
                              </m:r>
                              <m:r>
                                <a:rPr lang="en-US" sz="2800" i="1">
                                  <a:solidFill>
                                    <a:schemeClr val="accent2">
                                      <a:lumMod val="75000"/>
                                    </a:schemeClr>
                                  </a:solidFill>
                                  <a:latin typeface="Cambria Math" panose="02040503050406030204" pitchFamily="18" charset="0"/>
                                  <a:ea typeface="Cambria Math" panose="02040503050406030204" pitchFamily="18" charset="0"/>
                                </a:rPr>
                                <m:t>𝑥</m:t>
                              </m:r>
                              <m:r>
                                <a:rPr lang="en-US" sz="2800" i="1">
                                  <a:solidFill>
                                    <a:schemeClr val="accent2">
                                      <a:lumMod val="75000"/>
                                    </a:schemeClr>
                                  </a:solidFill>
                                  <a:latin typeface="Cambria Math" panose="02040503050406030204" pitchFamily="18" charset="0"/>
                                  <a:ea typeface="Cambria Math" panose="02040503050406030204" pitchFamily="18" charset="0"/>
                                </a:rPr>
                                <m:t>→0</m:t>
                              </m:r>
                            </m:lim>
                          </m:limLow>
                        </m:fName>
                        <m:e>
                          <m:r>
                            <a:rPr lang="en-US" sz="2800" i="1">
                              <a:solidFill>
                                <a:schemeClr val="accent2">
                                  <a:lumMod val="75000"/>
                                </a:schemeClr>
                              </a:solidFill>
                              <a:latin typeface="Cambria Math" panose="02040503050406030204" pitchFamily="18" charset="0"/>
                            </a:rPr>
                            <m:t>𝑓</m:t>
                          </m:r>
                          <m:d>
                            <m:dPr>
                              <m:ctrlPr>
                                <a:rPr lang="en-US" sz="2800" i="1">
                                  <a:solidFill>
                                    <a:schemeClr val="accent2">
                                      <a:lumMod val="75000"/>
                                    </a:schemeClr>
                                  </a:solidFill>
                                  <a:latin typeface="Cambria Math" panose="02040503050406030204" pitchFamily="18" charset="0"/>
                                </a:rPr>
                              </m:ctrlPr>
                            </m:dPr>
                            <m:e>
                              <m:r>
                                <a:rPr lang="en-US" sz="2800" i="1">
                                  <a:solidFill>
                                    <a:schemeClr val="accent2">
                                      <a:lumMod val="75000"/>
                                    </a:schemeClr>
                                  </a:solidFill>
                                  <a:latin typeface="Cambria Math" panose="02040503050406030204" pitchFamily="18" charset="0"/>
                                </a:rPr>
                                <m:t>𝑥</m:t>
                              </m:r>
                              <m:r>
                                <a:rPr lang="en-US" sz="2800" i="1">
                                  <a:solidFill>
                                    <a:schemeClr val="accent2">
                                      <a:lumMod val="75000"/>
                                    </a:schemeClr>
                                  </a:solidFill>
                                  <a:latin typeface="Cambria Math" panose="02040503050406030204" pitchFamily="18" charset="0"/>
                                </a:rPr>
                                <m:t>+∆</m:t>
                              </m:r>
                              <m:r>
                                <a:rPr lang="en-US" sz="2800" i="1">
                                  <a:solidFill>
                                    <a:schemeClr val="accent2">
                                      <a:lumMod val="75000"/>
                                    </a:schemeClr>
                                  </a:solidFill>
                                  <a:latin typeface="Cambria Math" panose="02040503050406030204" pitchFamily="18" charset="0"/>
                                  <a:ea typeface="Cambria Math" panose="02040503050406030204" pitchFamily="18" charset="0"/>
                                </a:rPr>
                                <m:t>𝑥</m:t>
                              </m:r>
                            </m:e>
                          </m:d>
                          <m:r>
                            <a:rPr lang="en-US" sz="2800" i="1">
                              <a:solidFill>
                                <a:schemeClr val="accent2">
                                  <a:lumMod val="75000"/>
                                </a:schemeClr>
                              </a:solidFill>
                              <a:latin typeface="Cambria Math" panose="02040503050406030204" pitchFamily="18" charset="0"/>
                            </a:rPr>
                            <m:t>−</m:t>
                          </m:r>
                          <m:r>
                            <a:rPr lang="en-US" sz="2800" i="1">
                              <a:solidFill>
                                <a:schemeClr val="accent2">
                                  <a:lumMod val="75000"/>
                                </a:schemeClr>
                              </a:solidFill>
                              <a:latin typeface="Cambria Math" panose="02040503050406030204" pitchFamily="18" charset="0"/>
                            </a:rPr>
                            <m:t>𝑓</m:t>
                          </m:r>
                          <m:r>
                            <a:rPr lang="en-US" sz="2800" i="1">
                              <a:solidFill>
                                <a:schemeClr val="accent2">
                                  <a:lumMod val="75000"/>
                                </a:schemeClr>
                              </a:solidFill>
                              <a:latin typeface="Cambria Math" panose="02040503050406030204" pitchFamily="18" charset="0"/>
                            </a:rPr>
                            <m:t>(</m:t>
                          </m:r>
                          <m:r>
                            <a:rPr lang="en-US" sz="2800" i="1">
                              <a:solidFill>
                                <a:schemeClr val="accent2">
                                  <a:lumMod val="75000"/>
                                </a:schemeClr>
                              </a:solidFill>
                              <a:latin typeface="Cambria Math" panose="02040503050406030204" pitchFamily="18" charset="0"/>
                            </a:rPr>
                            <m:t>𝑥</m:t>
                          </m:r>
                          <m:r>
                            <a:rPr lang="en-US" sz="2800" i="1">
                              <a:solidFill>
                                <a:schemeClr val="accent2">
                                  <a:lumMod val="75000"/>
                                </a:schemeClr>
                              </a:solidFill>
                              <a:latin typeface="Cambria Math" panose="02040503050406030204" pitchFamily="18" charset="0"/>
                            </a:rPr>
                            <m:t>)</m:t>
                          </m:r>
                        </m:e>
                      </m:func>
                    </m:oMath>
                  </m:oMathPara>
                </a14:m>
                <a:endParaRPr lang="en-US" sz="2800" dirty="0">
                  <a:solidFill>
                    <a:schemeClr val="accent2">
                      <a:lumMod val="75000"/>
                    </a:schemeClr>
                  </a:solidFill>
                </a:endParaRPr>
              </a:p>
            </p:txBody>
          </p:sp>
        </mc:Choice>
        <mc:Fallback xmlns="">
          <p:sp>
            <p:nvSpPr>
              <p:cNvPr id="9" name="TextBox 8"/>
              <p:cNvSpPr txBox="1">
                <a:spLocks noRot="1" noChangeAspect="1" noMove="1" noResize="1" noEditPoints="1" noAdjustHandles="1" noChangeArrowheads="1" noChangeShapeType="1" noTextEdit="1"/>
              </p:cNvSpPr>
              <p:nvPr/>
            </p:nvSpPr>
            <p:spPr>
              <a:xfrm>
                <a:off x="2550017" y="2925607"/>
                <a:ext cx="6426558" cy="911596"/>
              </a:xfrm>
              <a:prstGeom prst="rect">
                <a:avLst/>
              </a:prstGeom>
              <a:blipFill rotWithShape="0">
                <a:blip r:embed="rId4"/>
                <a:stretch>
                  <a:fillRect/>
                </a:stretch>
              </a:blipFill>
            </p:spPr>
            <p:txBody>
              <a:bodyPr/>
              <a:lstStyle/>
              <a:p>
                <a:r>
                  <a:rPr lang="en-US">
                    <a:noFill/>
                  </a:rPr>
                  <a:t> </a:t>
                </a:r>
              </a:p>
            </p:txBody>
          </p:sp>
        </mc:Fallback>
      </mc:AlternateContent>
      <p:sp>
        <p:nvSpPr>
          <p:cNvPr id="10" name="TextBox 9"/>
          <p:cNvSpPr txBox="1"/>
          <p:nvPr/>
        </p:nvSpPr>
        <p:spPr>
          <a:xfrm>
            <a:off x="830145" y="4183617"/>
            <a:ext cx="8345510"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Similarly, for the differentiation w.r.t time</a:t>
            </a:r>
          </a:p>
        </p:txBody>
      </p:sp>
      <mc:AlternateContent xmlns:mc="http://schemas.openxmlformats.org/markup-compatibility/2006" xmlns:a14="http://schemas.microsoft.com/office/drawing/2010/main">
        <mc:Choice Requires="a14">
          <p:sp>
            <p:nvSpPr>
              <p:cNvPr id="11" name="TextBox 10"/>
              <p:cNvSpPr txBox="1"/>
              <p:nvPr/>
            </p:nvSpPr>
            <p:spPr>
              <a:xfrm>
                <a:off x="2987899" y="4805612"/>
                <a:ext cx="5228823" cy="91159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i="1" smtClean="0">
                          <a:solidFill>
                            <a:srgbClr val="FF0066"/>
                          </a:solidFill>
                          <a:latin typeface="Cambria Math" panose="02040503050406030204" pitchFamily="18" charset="0"/>
                          <a:ea typeface="Cambria Math" panose="02040503050406030204" pitchFamily="18" charset="0"/>
                        </a:rPr>
                        <m:t>∆</m:t>
                      </m:r>
                      <m:r>
                        <a:rPr lang="en-US" sz="2800" i="1" smtClean="0">
                          <a:solidFill>
                            <a:srgbClr val="FF0066"/>
                          </a:solidFill>
                          <a:latin typeface="Cambria Math" panose="02040503050406030204" pitchFamily="18" charset="0"/>
                          <a:ea typeface="Cambria Math" panose="02040503050406030204" pitchFamily="18" charset="0"/>
                        </a:rPr>
                        <m:t>𝑡</m:t>
                      </m:r>
                      <m:f>
                        <m:fPr>
                          <m:ctrlPr>
                            <a:rPr lang="en-US" sz="2800" i="1">
                              <a:solidFill>
                                <a:srgbClr val="FF0066"/>
                              </a:solidFill>
                              <a:latin typeface="Cambria Math" panose="02040503050406030204" pitchFamily="18" charset="0"/>
                              <a:ea typeface="Cambria Math" panose="02040503050406030204" pitchFamily="18" charset="0"/>
                            </a:rPr>
                          </m:ctrlPr>
                        </m:fPr>
                        <m:num>
                          <m:r>
                            <a:rPr lang="en-US" sz="2800" i="1">
                              <a:solidFill>
                                <a:srgbClr val="FF0066"/>
                              </a:solidFill>
                              <a:latin typeface="Cambria Math" panose="02040503050406030204" pitchFamily="18" charset="0"/>
                              <a:ea typeface="Cambria Math" panose="02040503050406030204" pitchFamily="18" charset="0"/>
                            </a:rPr>
                            <m:t>𝜕</m:t>
                          </m:r>
                          <m:r>
                            <a:rPr lang="en-US" sz="2800" i="1">
                              <a:solidFill>
                                <a:srgbClr val="FF0066"/>
                              </a:solidFill>
                              <a:latin typeface="Cambria Math" panose="02040503050406030204" pitchFamily="18" charset="0"/>
                              <a:ea typeface="Cambria Math" panose="02040503050406030204" pitchFamily="18" charset="0"/>
                            </a:rPr>
                            <m:t>𝑓</m:t>
                          </m:r>
                        </m:num>
                        <m:den>
                          <m:r>
                            <a:rPr lang="en-US" sz="2800" i="1">
                              <a:solidFill>
                                <a:srgbClr val="FF0066"/>
                              </a:solidFill>
                              <a:latin typeface="Cambria Math" panose="02040503050406030204" pitchFamily="18" charset="0"/>
                              <a:ea typeface="Cambria Math" panose="02040503050406030204" pitchFamily="18" charset="0"/>
                            </a:rPr>
                            <m:t>𝜕</m:t>
                          </m:r>
                          <m:r>
                            <a:rPr lang="en-US" sz="2800" i="1">
                              <a:solidFill>
                                <a:srgbClr val="FF0066"/>
                              </a:solidFill>
                              <a:latin typeface="Cambria Math" panose="02040503050406030204" pitchFamily="18" charset="0"/>
                              <a:ea typeface="Cambria Math" panose="02040503050406030204" pitchFamily="18" charset="0"/>
                            </a:rPr>
                            <m:t>𝑡</m:t>
                          </m:r>
                        </m:den>
                      </m:f>
                      <m:r>
                        <a:rPr lang="en-US" sz="2800" i="1">
                          <a:solidFill>
                            <a:srgbClr val="FF0066"/>
                          </a:solidFill>
                          <a:latin typeface="Cambria Math" panose="02040503050406030204" pitchFamily="18" charset="0"/>
                          <a:ea typeface="Cambria Math" panose="02040503050406030204" pitchFamily="18" charset="0"/>
                        </a:rPr>
                        <m:t>=</m:t>
                      </m:r>
                      <m:func>
                        <m:funcPr>
                          <m:ctrlPr>
                            <a:rPr lang="en-US" sz="2800" i="1">
                              <a:solidFill>
                                <a:srgbClr val="FF0066"/>
                              </a:solidFill>
                              <a:latin typeface="Cambria Math" panose="02040503050406030204" pitchFamily="18" charset="0"/>
                            </a:rPr>
                          </m:ctrlPr>
                        </m:funcPr>
                        <m:fName>
                          <m:limLow>
                            <m:limLowPr>
                              <m:ctrlPr>
                                <a:rPr lang="en-US" sz="2800" i="1">
                                  <a:solidFill>
                                    <a:srgbClr val="FF0066"/>
                                  </a:solidFill>
                                  <a:latin typeface="Cambria Math" panose="02040503050406030204" pitchFamily="18" charset="0"/>
                                </a:rPr>
                              </m:ctrlPr>
                            </m:limLowPr>
                            <m:e>
                              <m:r>
                                <m:rPr>
                                  <m:sty m:val="p"/>
                                </m:rPr>
                                <a:rPr lang="en-US" sz="2800">
                                  <a:solidFill>
                                    <a:srgbClr val="FF0066"/>
                                  </a:solidFill>
                                  <a:latin typeface="Cambria Math" panose="02040503050406030204" pitchFamily="18" charset="0"/>
                                </a:rPr>
                                <m:t>lim</m:t>
                              </m:r>
                            </m:e>
                            <m:lim>
                              <m:r>
                                <a:rPr lang="en-US" sz="2800" i="1">
                                  <a:solidFill>
                                    <a:srgbClr val="FF0066"/>
                                  </a:solidFill>
                                  <a:latin typeface="Cambria Math" panose="02040503050406030204" pitchFamily="18" charset="0"/>
                                  <a:ea typeface="Cambria Math" panose="02040503050406030204" pitchFamily="18" charset="0"/>
                                </a:rPr>
                                <m:t>∆</m:t>
                              </m:r>
                              <m:r>
                                <a:rPr lang="en-US" sz="2800" i="1">
                                  <a:solidFill>
                                    <a:srgbClr val="FF0066"/>
                                  </a:solidFill>
                                  <a:latin typeface="Cambria Math" panose="02040503050406030204" pitchFamily="18" charset="0"/>
                                  <a:ea typeface="Cambria Math" panose="02040503050406030204" pitchFamily="18" charset="0"/>
                                </a:rPr>
                                <m:t>𝑡</m:t>
                              </m:r>
                              <m:r>
                                <a:rPr lang="en-US" sz="2800" i="1">
                                  <a:solidFill>
                                    <a:srgbClr val="FF0066"/>
                                  </a:solidFill>
                                  <a:latin typeface="Cambria Math" panose="02040503050406030204" pitchFamily="18" charset="0"/>
                                  <a:ea typeface="Cambria Math" panose="02040503050406030204" pitchFamily="18" charset="0"/>
                                </a:rPr>
                                <m:t>→0</m:t>
                              </m:r>
                            </m:lim>
                          </m:limLow>
                        </m:fName>
                        <m:e>
                          <m:r>
                            <a:rPr lang="en-US" sz="2800" i="1">
                              <a:solidFill>
                                <a:srgbClr val="FF0066"/>
                              </a:solidFill>
                              <a:latin typeface="Cambria Math" panose="02040503050406030204" pitchFamily="18" charset="0"/>
                            </a:rPr>
                            <m:t>𝑓</m:t>
                          </m:r>
                          <m:d>
                            <m:dPr>
                              <m:ctrlPr>
                                <a:rPr lang="en-US" sz="2800" i="1">
                                  <a:solidFill>
                                    <a:srgbClr val="FF0066"/>
                                  </a:solidFill>
                                  <a:latin typeface="Cambria Math" panose="02040503050406030204" pitchFamily="18" charset="0"/>
                                </a:rPr>
                              </m:ctrlPr>
                            </m:dPr>
                            <m:e>
                              <m:r>
                                <a:rPr lang="en-US" sz="2800" i="1">
                                  <a:solidFill>
                                    <a:srgbClr val="FF0066"/>
                                  </a:solidFill>
                                  <a:latin typeface="Cambria Math" panose="02040503050406030204" pitchFamily="18" charset="0"/>
                                </a:rPr>
                                <m:t>𝑥</m:t>
                              </m:r>
                              <m:r>
                                <a:rPr lang="en-US" sz="2800" i="1">
                                  <a:solidFill>
                                    <a:srgbClr val="FF0066"/>
                                  </a:solidFill>
                                  <a:latin typeface="Cambria Math" panose="02040503050406030204" pitchFamily="18" charset="0"/>
                                </a:rPr>
                                <m:t>+</m:t>
                              </m:r>
                              <m:r>
                                <a:rPr lang="en-US" sz="2800" b="0" i="1" smtClean="0">
                                  <a:solidFill>
                                    <a:srgbClr val="FF0066"/>
                                  </a:solidFill>
                                  <a:latin typeface="Cambria Math" panose="02040503050406030204" pitchFamily="18" charset="0"/>
                                  <a:ea typeface="Cambria Math" panose="02040503050406030204" pitchFamily="18" charset="0"/>
                                </a:rPr>
                                <m:t>𝑢</m:t>
                              </m:r>
                              <m:r>
                                <a:rPr lang="en-US" sz="2800" i="1">
                                  <a:solidFill>
                                    <a:srgbClr val="FF0066"/>
                                  </a:solidFill>
                                  <a:latin typeface="Cambria Math" panose="02040503050406030204" pitchFamily="18" charset="0"/>
                                  <a:ea typeface="Cambria Math" panose="02040503050406030204" pitchFamily="18" charset="0"/>
                                </a:rPr>
                                <m:t>∆</m:t>
                              </m:r>
                              <m:r>
                                <a:rPr lang="en-US" sz="2800" i="1">
                                  <a:solidFill>
                                    <a:srgbClr val="FF0066"/>
                                  </a:solidFill>
                                  <a:latin typeface="Cambria Math" panose="02040503050406030204" pitchFamily="18" charset="0"/>
                                </a:rPr>
                                <m:t>𝑡</m:t>
                              </m:r>
                              <m:r>
                                <m:rPr>
                                  <m:nor/>
                                </m:rPr>
                                <a:rPr lang="en-US" sz="2800" dirty="0">
                                  <a:solidFill>
                                    <a:srgbClr val="FF0066"/>
                                  </a:solidFill>
                                </a:rPr>
                                <m:t> </m:t>
                              </m:r>
                            </m:e>
                          </m:d>
                          <m:r>
                            <a:rPr lang="en-US" sz="2800" i="1">
                              <a:solidFill>
                                <a:srgbClr val="FF0066"/>
                              </a:solidFill>
                              <a:latin typeface="Cambria Math" panose="02040503050406030204" pitchFamily="18" charset="0"/>
                            </a:rPr>
                            <m:t>−</m:t>
                          </m:r>
                          <m:r>
                            <a:rPr lang="en-US" sz="2800" i="1">
                              <a:solidFill>
                                <a:srgbClr val="FF0066"/>
                              </a:solidFill>
                              <a:latin typeface="Cambria Math" panose="02040503050406030204" pitchFamily="18" charset="0"/>
                            </a:rPr>
                            <m:t>𝑓</m:t>
                          </m:r>
                          <m:r>
                            <a:rPr lang="en-US" sz="2800" i="1">
                              <a:solidFill>
                                <a:srgbClr val="FF0066"/>
                              </a:solidFill>
                              <a:latin typeface="Cambria Math" panose="02040503050406030204" pitchFamily="18" charset="0"/>
                            </a:rPr>
                            <m:t>(</m:t>
                          </m:r>
                          <m:r>
                            <a:rPr lang="en-US" sz="2800" i="1">
                              <a:solidFill>
                                <a:srgbClr val="FF0066"/>
                              </a:solidFill>
                              <a:latin typeface="Cambria Math" panose="02040503050406030204" pitchFamily="18" charset="0"/>
                            </a:rPr>
                            <m:t>𝑥</m:t>
                          </m:r>
                          <m:r>
                            <a:rPr lang="en-US" sz="2800" i="1">
                              <a:solidFill>
                                <a:srgbClr val="FF0066"/>
                              </a:solidFill>
                              <a:latin typeface="Cambria Math" panose="02040503050406030204" pitchFamily="18" charset="0"/>
                            </a:rPr>
                            <m:t>)</m:t>
                          </m:r>
                        </m:e>
                      </m:func>
                    </m:oMath>
                  </m:oMathPara>
                </a14:m>
                <a:endParaRPr lang="en-US" sz="2800" dirty="0">
                  <a:solidFill>
                    <a:srgbClr val="FF0066"/>
                  </a:solidFill>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2987899" y="4805612"/>
                <a:ext cx="5228823" cy="911596"/>
              </a:xfrm>
              <a:prstGeom prst="rect">
                <a:avLst/>
              </a:prstGeom>
              <a:blipFill rotWithShape="0">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425029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8">
                                            <p:txEl>
                                              <p:pRg st="0" end="0"/>
                                            </p:txEl>
                                          </p:spTgt>
                                        </p:tgtEl>
                                        <p:attrNameLst>
                                          <p:attrName>style.visibility</p:attrName>
                                        </p:attrNameLst>
                                      </p:cBhvr>
                                      <p:to>
                                        <p:strVal val="visible"/>
                                      </p:to>
                                    </p:set>
                                    <p:anim calcmode="lin" valueType="num">
                                      <p:cBhvr additive="base">
                                        <p:cTn id="18"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9">
                                            <p:txEl>
                                              <p:pRg st="0" end="0"/>
                                            </p:txEl>
                                          </p:spTgt>
                                        </p:tgtEl>
                                        <p:attrNameLst>
                                          <p:attrName>style.visibility</p:attrName>
                                        </p:attrNameLst>
                                      </p:cBhvr>
                                      <p:to>
                                        <p:strVal val="visible"/>
                                      </p:to>
                                    </p:set>
                                    <p:anim calcmode="lin" valueType="num">
                                      <p:cBhvr additive="base">
                                        <p:cTn id="24"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10">
                                            <p:txEl>
                                              <p:pRg st="0" end="0"/>
                                            </p:txEl>
                                          </p:spTgt>
                                        </p:tgtEl>
                                        <p:attrNameLst>
                                          <p:attrName>style.visibility</p:attrName>
                                        </p:attrNameLst>
                                      </p:cBhvr>
                                      <p:to>
                                        <p:strVal val="visible"/>
                                      </p:to>
                                    </p:set>
                                    <p:animEffect transition="in" filter="wipe(down)">
                                      <p:cBhvr>
                                        <p:cTn id="30" dur="500"/>
                                        <p:tgtEl>
                                          <p:spTgt spid="10">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1">
                                            <p:txEl>
                                              <p:pRg st="0" end="0"/>
                                            </p:txEl>
                                          </p:spTgt>
                                        </p:tgtEl>
                                        <p:attrNameLst>
                                          <p:attrName>style.visibility</p:attrName>
                                        </p:attrNameLst>
                                      </p:cBhvr>
                                      <p:to>
                                        <p:strVal val="visible"/>
                                      </p:to>
                                    </p:set>
                                    <p:animEffect transition="in" filter="fade">
                                      <p:cBhvr>
                                        <p:cTn id="35"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90876" y="216222"/>
            <a:ext cx="2279560"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Similarly</a:t>
            </a:r>
            <a:r>
              <a:rPr lang="en-US" sz="2800" dirty="0">
                <a:latin typeface="Times New Roman" panose="02020603050405020304" pitchFamily="18" charset="0"/>
                <a:cs typeface="Times New Roman" panose="02020603050405020304" pitchFamily="18" charset="0"/>
              </a:rPr>
              <a:t>,</a:t>
            </a:r>
          </a:p>
        </p:txBody>
      </p:sp>
      <mc:AlternateContent xmlns:mc="http://schemas.openxmlformats.org/markup-compatibility/2006" xmlns:a14="http://schemas.microsoft.com/office/drawing/2010/main">
        <mc:Choice Requires="a14">
          <p:sp>
            <p:nvSpPr>
              <p:cNvPr id="6" name="TextBox 5"/>
              <p:cNvSpPr txBox="1"/>
              <p:nvPr/>
            </p:nvSpPr>
            <p:spPr>
              <a:xfrm>
                <a:off x="852333" y="768511"/>
                <a:ext cx="9968247" cy="91159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i="1" smtClean="0">
                          <a:solidFill>
                            <a:srgbClr val="CC3399"/>
                          </a:solidFill>
                          <a:latin typeface="Cambria Math" panose="02040503050406030204" pitchFamily="18" charset="0"/>
                          <a:ea typeface="Cambria Math" panose="02040503050406030204" pitchFamily="18" charset="0"/>
                        </a:rPr>
                        <m:t>∆</m:t>
                      </m:r>
                      <m:r>
                        <a:rPr lang="en-US" sz="2800" i="1" smtClean="0">
                          <a:solidFill>
                            <a:srgbClr val="CC3399"/>
                          </a:solidFill>
                          <a:latin typeface="Cambria Math" panose="02040503050406030204" pitchFamily="18" charset="0"/>
                          <a:ea typeface="Cambria Math" panose="02040503050406030204" pitchFamily="18" charset="0"/>
                        </a:rPr>
                        <m:t>𝑡</m:t>
                      </m:r>
                      <m:f>
                        <m:fPr>
                          <m:ctrlPr>
                            <a:rPr lang="en-US" sz="2800" i="1">
                              <a:solidFill>
                                <a:srgbClr val="CC3399"/>
                              </a:solidFill>
                              <a:latin typeface="Cambria Math" panose="02040503050406030204" pitchFamily="18" charset="0"/>
                              <a:ea typeface="Cambria Math" panose="02040503050406030204" pitchFamily="18" charset="0"/>
                            </a:rPr>
                          </m:ctrlPr>
                        </m:fPr>
                        <m:num>
                          <m:r>
                            <a:rPr lang="en-US" sz="2800" i="1">
                              <a:solidFill>
                                <a:srgbClr val="CC3399"/>
                              </a:solidFill>
                              <a:latin typeface="Cambria Math" panose="02040503050406030204" pitchFamily="18" charset="0"/>
                              <a:ea typeface="Cambria Math" panose="02040503050406030204" pitchFamily="18" charset="0"/>
                            </a:rPr>
                            <m:t>𝜕</m:t>
                          </m:r>
                          <m:r>
                            <a:rPr lang="en-US" sz="2800" i="1">
                              <a:solidFill>
                                <a:srgbClr val="CC3399"/>
                              </a:solidFill>
                              <a:latin typeface="Cambria Math" panose="02040503050406030204" pitchFamily="18" charset="0"/>
                              <a:ea typeface="Cambria Math" panose="02040503050406030204" pitchFamily="18" charset="0"/>
                            </a:rPr>
                            <m:t>𝑓</m:t>
                          </m:r>
                        </m:num>
                        <m:den>
                          <m:r>
                            <a:rPr lang="en-US" sz="2800" i="1">
                              <a:solidFill>
                                <a:srgbClr val="CC3399"/>
                              </a:solidFill>
                              <a:latin typeface="Cambria Math" panose="02040503050406030204" pitchFamily="18" charset="0"/>
                              <a:ea typeface="Cambria Math" panose="02040503050406030204" pitchFamily="18" charset="0"/>
                            </a:rPr>
                            <m:t>𝜕</m:t>
                          </m:r>
                          <m:r>
                            <a:rPr lang="en-US" sz="2800" i="1">
                              <a:solidFill>
                                <a:srgbClr val="CC3399"/>
                              </a:solidFill>
                              <a:latin typeface="Cambria Math" panose="02040503050406030204" pitchFamily="18" charset="0"/>
                              <a:ea typeface="Cambria Math" panose="02040503050406030204" pitchFamily="18" charset="0"/>
                            </a:rPr>
                            <m:t>𝑡</m:t>
                          </m:r>
                        </m:den>
                      </m:f>
                      <m:r>
                        <a:rPr lang="en-US" sz="2800" i="1">
                          <a:solidFill>
                            <a:srgbClr val="CC3399"/>
                          </a:solidFill>
                          <a:latin typeface="Cambria Math" panose="02040503050406030204" pitchFamily="18" charset="0"/>
                          <a:ea typeface="Cambria Math" panose="02040503050406030204" pitchFamily="18" charset="0"/>
                        </a:rPr>
                        <m:t>=</m:t>
                      </m:r>
                      <m:func>
                        <m:funcPr>
                          <m:ctrlPr>
                            <a:rPr lang="en-US" sz="2800" i="1">
                              <a:solidFill>
                                <a:srgbClr val="CC3399"/>
                              </a:solidFill>
                              <a:latin typeface="Cambria Math" panose="02040503050406030204" pitchFamily="18" charset="0"/>
                            </a:rPr>
                          </m:ctrlPr>
                        </m:funcPr>
                        <m:fName>
                          <m:limLow>
                            <m:limLowPr>
                              <m:ctrlPr>
                                <a:rPr lang="en-US" sz="2800" i="1">
                                  <a:solidFill>
                                    <a:srgbClr val="CC3399"/>
                                  </a:solidFill>
                                  <a:latin typeface="Cambria Math" panose="02040503050406030204" pitchFamily="18" charset="0"/>
                                </a:rPr>
                              </m:ctrlPr>
                            </m:limLowPr>
                            <m:e>
                              <m:r>
                                <m:rPr>
                                  <m:sty m:val="p"/>
                                </m:rPr>
                                <a:rPr lang="en-US" sz="2800">
                                  <a:solidFill>
                                    <a:srgbClr val="CC3399"/>
                                  </a:solidFill>
                                  <a:latin typeface="Cambria Math" panose="02040503050406030204" pitchFamily="18" charset="0"/>
                                </a:rPr>
                                <m:t>lim</m:t>
                              </m:r>
                            </m:e>
                            <m:lim>
                              <m:r>
                                <a:rPr lang="en-US" sz="2800" i="1">
                                  <a:solidFill>
                                    <a:srgbClr val="CC3399"/>
                                  </a:solidFill>
                                  <a:latin typeface="Cambria Math" panose="02040503050406030204" pitchFamily="18" charset="0"/>
                                  <a:ea typeface="Cambria Math" panose="02040503050406030204" pitchFamily="18" charset="0"/>
                                </a:rPr>
                                <m:t>∆</m:t>
                              </m:r>
                              <m:r>
                                <a:rPr lang="en-US" sz="2800" i="1">
                                  <a:solidFill>
                                    <a:srgbClr val="CC3399"/>
                                  </a:solidFill>
                                  <a:latin typeface="Cambria Math" panose="02040503050406030204" pitchFamily="18" charset="0"/>
                                  <a:ea typeface="Cambria Math" panose="02040503050406030204" pitchFamily="18" charset="0"/>
                                </a:rPr>
                                <m:t>𝑡</m:t>
                              </m:r>
                              <m:r>
                                <a:rPr lang="en-US" sz="2800" i="1">
                                  <a:solidFill>
                                    <a:srgbClr val="CC3399"/>
                                  </a:solidFill>
                                  <a:latin typeface="Cambria Math" panose="02040503050406030204" pitchFamily="18" charset="0"/>
                                  <a:ea typeface="Cambria Math" panose="02040503050406030204" pitchFamily="18" charset="0"/>
                                </a:rPr>
                                <m:t>→0</m:t>
                              </m:r>
                            </m:lim>
                          </m:limLow>
                        </m:fName>
                        <m:e>
                          <m:r>
                            <a:rPr lang="en-US" sz="2800" i="1">
                              <a:solidFill>
                                <a:srgbClr val="CC3399"/>
                              </a:solidFill>
                              <a:latin typeface="Cambria Math" panose="02040503050406030204" pitchFamily="18" charset="0"/>
                            </a:rPr>
                            <m:t>𝑓</m:t>
                          </m:r>
                          <m:d>
                            <m:dPr>
                              <m:ctrlPr>
                                <a:rPr lang="en-US" sz="2800" i="1">
                                  <a:solidFill>
                                    <a:srgbClr val="CC3399"/>
                                  </a:solidFill>
                                  <a:latin typeface="Cambria Math" panose="02040503050406030204" pitchFamily="18" charset="0"/>
                                </a:rPr>
                              </m:ctrlPr>
                            </m:dPr>
                            <m:e>
                              <m:r>
                                <a:rPr lang="en-US" sz="2800" i="1">
                                  <a:solidFill>
                                    <a:srgbClr val="CC3399"/>
                                  </a:solidFill>
                                  <a:latin typeface="Cambria Math" panose="02040503050406030204" pitchFamily="18" charset="0"/>
                                </a:rPr>
                                <m:t>𝑥</m:t>
                              </m:r>
                              <m:r>
                                <a:rPr lang="en-US" sz="2800" i="1">
                                  <a:solidFill>
                                    <a:srgbClr val="CC3399"/>
                                  </a:solidFill>
                                  <a:latin typeface="Cambria Math" panose="02040503050406030204" pitchFamily="18" charset="0"/>
                                </a:rPr>
                                <m:t>+</m:t>
                              </m:r>
                              <m:r>
                                <a:rPr lang="en-US" sz="2800" b="0" i="1" smtClean="0">
                                  <a:solidFill>
                                    <a:srgbClr val="CC3399"/>
                                  </a:solidFill>
                                  <a:latin typeface="Cambria Math" panose="02040503050406030204" pitchFamily="18" charset="0"/>
                                  <a:ea typeface="Cambria Math" panose="02040503050406030204" pitchFamily="18" charset="0"/>
                                </a:rPr>
                                <m:t>𝑢</m:t>
                              </m:r>
                              <m:r>
                                <a:rPr lang="en-US" sz="2800" i="1">
                                  <a:solidFill>
                                    <a:srgbClr val="CC3399"/>
                                  </a:solidFill>
                                  <a:latin typeface="Cambria Math" panose="02040503050406030204" pitchFamily="18" charset="0"/>
                                  <a:ea typeface="Cambria Math" panose="02040503050406030204" pitchFamily="18" charset="0"/>
                                </a:rPr>
                                <m:t>∆</m:t>
                              </m:r>
                              <m:r>
                                <a:rPr lang="en-US" sz="2800" i="1">
                                  <a:solidFill>
                                    <a:srgbClr val="CC3399"/>
                                  </a:solidFill>
                                  <a:latin typeface="Cambria Math" panose="02040503050406030204" pitchFamily="18" charset="0"/>
                                </a:rPr>
                                <m:t>𝑡</m:t>
                              </m:r>
                              <m:r>
                                <m:rPr>
                                  <m:nor/>
                                </m:rPr>
                                <a:rPr lang="en-US" sz="2800">
                                  <a:solidFill>
                                    <a:srgbClr val="CC3399"/>
                                  </a:solidFill>
                                  <a:latin typeface="Cambria Math" panose="02040503050406030204" pitchFamily="18" charset="0"/>
                                </a:rPr>
                                <m:t>,</m:t>
                              </m:r>
                              <m:r>
                                <a:rPr lang="en-US" sz="2800" i="1">
                                  <a:solidFill>
                                    <a:srgbClr val="CC3399"/>
                                  </a:solidFill>
                                  <a:latin typeface="Cambria Math" panose="02040503050406030204" pitchFamily="18" charset="0"/>
                                </a:rPr>
                                <m:t>   </m:t>
                              </m:r>
                              <m:r>
                                <a:rPr lang="en-US" sz="2800" b="0" i="1" smtClean="0">
                                  <a:solidFill>
                                    <a:srgbClr val="CC3399"/>
                                  </a:solidFill>
                                  <a:latin typeface="Cambria Math" panose="02040503050406030204" pitchFamily="18" charset="0"/>
                                  <a:ea typeface="Cambria Math" panose="02040503050406030204" pitchFamily="18" charset="0"/>
                                </a:rPr>
                                <m:t>𝑢</m:t>
                              </m:r>
                              <m:r>
                                <a:rPr lang="en-US" sz="2800" i="1">
                                  <a:solidFill>
                                    <a:srgbClr val="CC3399"/>
                                  </a:solidFill>
                                  <a:latin typeface="Cambria Math" panose="02040503050406030204" pitchFamily="18" charset="0"/>
                                  <a:ea typeface="Cambria Math" panose="02040503050406030204" pitchFamily="18" charset="0"/>
                                </a:rPr>
                                <m:t>+</m:t>
                              </m:r>
                              <m:r>
                                <a:rPr lang="en-US" sz="2800" i="1">
                                  <a:solidFill>
                                    <a:srgbClr val="CC3399"/>
                                  </a:solidFill>
                                  <a:latin typeface="Cambria Math" panose="02040503050406030204" pitchFamily="18" charset="0"/>
                                  <a:ea typeface="Cambria Math" panose="02040503050406030204" pitchFamily="18" charset="0"/>
                                </a:rPr>
                                <m:t>𝑎</m:t>
                              </m:r>
                              <m:r>
                                <a:rPr lang="en-US" sz="2800" i="1">
                                  <a:solidFill>
                                    <a:srgbClr val="CC3399"/>
                                  </a:solidFill>
                                  <a:latin typeface="Cambria Math" panose="02040503050406030204" pitchFamily="18" charset="0"/>
                                  <a:ea typeface="Cambria Math" panose="02040503050406030204" pitchFamily="18" charset="0"/>
                                </a:rPr>
                                <m:t>∆</m:t>
                              </m:r>
                              <m:r>
                                <a:rPr lang="en-US" sz="2800" i="1">
                                  <a:solidFill>
                                    <a:srgbClr val="CC3399"/>
                                  </a:solidFill>
                                  <a:latin typeface="Cambria Math" panose="02040503050406030204" pitchFamily="18" charset="0"/>
                                </a:rPr>
                                <m:t>𝑡</m:t>
                              </m:r>
                              <m:r>
                                <a:rPr lang="en-US" sz="2800" i="1">
                                  <a:solidFill>
                                    <a:srgbClr val="CC3399"/>
                                  </a:solidFill>
                                  <a:latin typeface="Cambria Math" panose="02040503050406030204" pitchFamily="18" charset="0"/>
                                </a:rPr>
                                <m:t>,</m:t>
                              </m:r>
                              <m:r>
                                <m:rPr>
                                  <m:sty m:val="p"/>
                                </m:rPr>
                                <a:rPr lang="en-US" sz="2800">
                                  <a:solidFill>
                                    <a:srgbClr val="CC3399"/>
                                  </a:solidFill>
                                  <a:latin typeface="Cambria Math" panose="02040503050406030204" pitchFamily="18" charset="0"/>
                                  <a:ea typeface="Cambria Math" panose="02040503050406030204" pitchFamily="18" charset="0"/>
                                </a:rPr>
                                <m:t>t</m:t>
                              </m:r>
                              <m:r>
                                <a:rPr lang="en-US" sz="2800">
                                  <a:solidFill>
                                    <a:srgbClr val="CC3399"/>
                                  </a:solidFill>
                                  <a:latin typeface="Cambria Math" panose="02040503050406030204" pitchFamily="18" charset="0"/>
                                  <a:ea typeface="Cambria Math" panose="02040503050406030204" pitchFamily="18" charset="0"/>
                                </a:rPr>
                                <m:t>+</m:t>
                              </m:r>
                              <m:r>
                                <a:rPr lang="en-US" sz="2800" i="1">
                                  <a:solidFill>
                                    <a:srgbClr val="CC3399"/>
                                  </a:solidFill>
                                  <a:latin typeface="Cambria Math" panose="02040503050406030204" pitchFamily="18" charset="0"/>
                                  <a:ea typeface="Cambria Math" panose="02040503050406030204" pitchFamily="18" charset="0"/>
                                </a:rPr>
                                <m:t>∆</m:t>
                              </m:r>
                              <m:r>
                                <a:rPr lang="en-US" sz="2800" i="1">
                                  <a:solidFill>
                                    <a:srgbClr val="CC3399"/>
                                  </a:solidFill>
                                  <a:latin typeface="Cambria Math" panose="02040503050406030204" pitchFamily="18" charset="0"/>
                                </a:rPr>
                                <m:t>𝑡</m:t>
                              </m:r>
                              <m:r>
                                <m:rPr>
                                  <m:nor/>
                                </m:rPr>
                                <a:rPr lang="en-US" sz="2800" dirty="0">
                                  <a:solidFill>
                                    <a:srgbClr val="CC3399"/>
                                  </a:solidFill>
                                </a:rPr>
                                <m:t> </m:t>
                              </m:r>
                            </m:e>
                          </m:d>
                          <m:r>
                            <a:rPr lang="en-US" sz="2800" i="1">
                              <a:solidFill>
                                <a:srgbClr val="CC3399"/>
                              </a:solidFill>
                              <a:latin typeface="Cambria Math" panose="02040503050406030204" pitchFamily="18" charset="0"/>
                            </a:rPr>
                            <m:t>−</m:t>
                          </m:r>
                          <m:r>
                            <a:rPr lang="en-US" sz="2800" i="1">
                              <a:solidFill>
                                <a:srgbClr val="CC3399"/>
                              </a:solidFill>
                              <a:latin typeface="Cambria Math" panose="02040503050406030204" pitchFamily="18" charset="0"/>
                            </a:rPr>
                            <m:t>𝑓</m:t>
                          </m:r>
                          <m:r>
                            <a:rPr lang="en-US" sz="2800" i="1">
                              <a:solidFill>
                                <a:srgbClr val="CC3399"/>
                              </a:solidFill>
                              <a:latin typeface="Cambria Math" panose="02040503050406030204" pitchFamily="18" charset="0"/>
                            </a:rPr>
                            <m:t>(</m:t>
                          </m:r>
                          <m:r>
                            <a:rPr lang="en-US" sz="2800" i="1">
                              <a:solidFill>
                                <a:srgbClr val="CC3399"/>
                              </a:solidFill>
                              <a:latin typeface="Cambria Math" panose="02040503050406030204" pitchFamily="18" charset="0"/>
                            </a:rPr>
                            <m:t>𝑥</m:t>
                          </m:r>
                          <m:r>
                            <a:rPr lang="en-US" sz="2800" i="1">
                              <a:solidFill>
                                <a:srgbClr val="CC3399"/>
                              </a:solidFill>
                              <a:latin typeface="Cambria Math" panose="02040503050406030204" pitchFamily="18" charset="0"/>
                            </a:rPr>
                            <m:t>,</m:t>
                          </m:r>
                          <m:r>
                            <a:rPr lang="en-US" sz="2800" b="0" i="1" smtClean="0">
                              <a:solidFill>
                                <a:srgbClr val="CC3399"/>
                              </a:solidFill>
                              <a:latin typeface="Cambria Math" panose="02040503050406030204" pitchFamily="18" charset="0"/>
                            </a:rPr>
                            <m:t>𝑢</m:t>
                          </m:r>
                          <m:r>
                            <a:rPr lang="en-US" sz="2800" i="1">
                              <a:solidFill>
                                <a:srgbClr val="CC3399"/>
                              </a:solidFill>
                              <a:latin typeface="Cambria Math" panose="02040503050406030204" pitchFamily="18" charset="0"/>
                            </a:rPr>
                            <m:t>,</m:t>
                          </m:r>
                          <m:r>
                            <a:rPr lang="en-US" sz="2800" i="1">
                              <a:solidFill>
                                <a:srgbClr val="CC3399"/>
                              </a:solidFill>
                              <a:latin typeface="Cambria Math" panose="02040503050406030204" pitchFamily="18" charset="0"/>
                            </a:rPr>
                            <m:t>𝑡</m:t>
                          </m:r>
                          <m:r>
                            <a:rPr lang="en-US" sz="2800" i="1">
                              <a:solidFill>
                                <a:srgbClr val="CC3399"/>
                              </a:solidFill>
                              <a:latin typeface="Cambria Math" panose="02040503050406030204" pitchFamily="18" charset="0"/>
                            </a:rPr>
                            <m:t>)</m:t>
                          </m:r>
                        </m:e>
                      </m:func>
                      <m:r>
                        <a:rPr lang="en-US" sz="2800" i="1">
                          <a:solidFill>
                            <a:srgbClr val="CC3399"/>
                          </a:solidFill>
                          <a:latin typeface="Cambria Math" panose="02040503050406030204" pitchFamily="18" charset="0"/>
                        </a:rPr>
                        <m:t>……..(6)</m:t>
                      </m:r>
                    </m:oMath>
                  </m:oMathPara>
                </a14:m>
                <a:endParaRPr lang="en-US" sz="2800" dirty="0">
                  <a:solidFill>
                    <a:srgbClr val="CC3399"/>
                  </a:solidFill>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852333" y="768511"/>
                <a:ext cx="9968247" cy="911596"/>
              </a:xfrm>
              <a:prstGeom prst="rect">
                <a:avLst/>
              </a:prstGeom>
              <a:blipFill rotWithShape="0">
                <a:blip r:embed="rId2"/>
                <a:stretch>
                  <a:fillRect/>
                </a:stretch>
              </a:blipFill>
            </p:spPr>
            <p:txBody>
              <a:bodyPr/>
              <a:lstStyle/>
              <a:p>
                <a:r>
                  <a:rPr lang="en-US">
                    <a:noFill/>
                  </a:rPr>
                  <a:t> </a:t>
                </a:r>
              </a:p>
            </p:txBody>
          </p:sp>
        </mc:Fallback>
      </mc:AlternateContent>
      <p:sp>
        <p:nvSpPr>
          <p:cNvPr id="7" name="TextBox 6"/>
          <p:cNvSpPr txBox="1"/>
          <p:nvPr/>
        </p:nvSpPr>
        <p:spPr>
          <a:xfrm>
            <a:off x="491724" y="1756125"/>
            <a:ext cx="6362163"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Now applying Taylor’s </a:t>
            </a:r>
            <a:r>
              <a:rPr lang="en-US" sz="2800" dirty="0" smtClean="0">
                <a:latin typeface="Times New Roman" panose="02020603050405020304" pitchFamily="18" charset="0"/>
                <a:cs typeface="Times New Roman" panose="02020603050405020304" pitchFamily="18" charset="0"/>
              </a:rPr>
              <a:t>expansion</a:t>
            </a:r>
            <a:endParaRPr lang="en-US" sz="28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8" name="TextBox 7"/>
              <p:cNvSpPr txBox="1"/>
              <p:nvPr/>
            </p:nvSpPr>
            <p:spPr>
              <a:xfrm>
                <a:off x="852333" y="2497652"/>
                <a:ext cx="9053848" cy="725776"/>
              </a:xfrm>
              <a:prstGeom prst="rect">
                <a:avLst/>
              </a:prstGeom>
              <a:noFill/>
            </p:spPr>
            <p:txBody>
              <a:bodyPr wrap="square" rtlCol="0">
                <a:spAutoFit/>
              </a:bodyPr>
              <a:lstStyle/>
              <a:p>
                <a:r>
                  <a:rPr lang="en-US" sz="2800" dirty="0"/>
                  <a:t>General formula: </a:t>
                </a:r>
                <a14:m>
                  <m:oMath xmlns:m="http://schemas.openxmlformats.org/officeDocument/2006/math">
                    <m:r>
                      <a:rPr lang="en-US" sz="2800" i="1" smtClean="0">
                        <a:solidFill>
                          <a:srgbClr val="87B80E"/>
                        </a:solidFill>
                        <a:latin typeface="Cambria Math" panose="02040503050406030204" pitchFamily="18" charset="0"/>
                      </a:rPr>
                      <m:t>𝑓</m:t>
                    </m:r>
                    <m:d>
                      <m:dPr>
                        <m:ctrlPr>
                          <a:rPr lang="en-US" sz="2800" i="1">
                            <a:solidFill>
                              <a:srgbClr val="87B80E"/>
                            </a:solidFill>
                            <a:latin typeface="Cambria Math" panose="02040503050406030204" pitchFamily="18" charset="0"/>
                          </a:rPr>
                        </m:ctrlPr>
                      </m:dPr>
                      <m:e>
                        <m:r>
                          <a:rPr lang="en-US" sz="2800" i="1">
                            <a:solidFill>
                              <a:srgbClr val="87B80E"/>
                            </a:solidFill>
                            <a:latin typeface="Cambria Math" panose="02040503050406030204" pitchFamily="18" charset="0"/>
                          </a:rPr>
                          <m:t>𝑥</m:t>
                        </m:r>
                        <m:r>
                          <a:rPr lang="en-US" sz="2800" i="1">
                            <a:solidFill>
                              <a:srgbClr val="87B80E"/>
                            </a:solidFill>
                            <a:latin typeface="Cambria Math" panose="02040503050406030204" pitchFamily="18" charset="0"/>
                          </a:rPr>
                          <m:t>+</m:t>
                        </m:r>
                        <m:r>
                          <a:rPr lang="en-US" sz="2800" i="1">
                            <a:solidFill>
                              <a:srgbClr val="87B80E"/>
                            </a:solidFill>
                            <a:latin typeface="Cambria Math" panose="02040503050406030204" pitchFamily="18" charset="0"/>
                          </a:rPr>
                          <m:t>h</m:t>
                        </m:r>
                      </m:e>
                    </m:d>
                    <m:r>
                      <a:rPr lang="en-US" sz="2800" i="1">
                        <a:solidFill>
                          <a:srgbClr val="87B80E"/>
                        </a:solidFill>
                        <a:latin typeface="Cambria Math" panose="02040503050406030204" pitchFamily="18" charset="0"/>
                      </a:rPr>
                      <m:t>=</m:t>
                    </m:r>
                    <m:r>
                      <a:rPr lang="en-US" sz="2800" i="1">
                        <a:solidFill>
                          <a:srgbClr val="87B80E"/>
                        </a:solidFill>
                        <a:latin typeface="Cambria Math" panose="02040503050406030204" pitchFamily="18" charset="0"/>
                      </a:rPr>
                      <m:t>𝑓</m:t>
                    </m:r>
                    <m:d>
                      <m:dPr>
                        <m:ctrlPr>
                          <a:rPr lang="en-US" sz="2800" i="1">
                            <a:solidFill>
                              <a:srgbClr val="87B80E"/>
                            </a:solidFill>
                            <a:latin typeface="Cambria Math" panose="02040503050406030204" pitchFamily="18" charset="0"/>
                          </a:rPr>
                        </m:ctrlPr>
                      </m:dPr>
                      <m:e>
                        <m:r>
                          <a:rPr lang="en-US" sz="2800" i="1">
                            <a:solidFill>
                              <a:srgbClr val="87B80E"/>
                            </a:solidFill>
                            <a:latin typeface="Cambria Math" panose="02040503050406030204" pitchFamily="18" charset="0"/>
                          </a:rPr>
                          <m:t>𝑥</m:t>
                        </m:r>
                      </m:e>
                    </m:d>
                    <m:r>
                      <a:rPr lang="en-US" sz="2800" i="1">
                        <a:solidFill>
                          <a:srgbClr val="87B80E"/>
                        </a:solidFill>
                        <a:latin typeface="Cambria Math" panose="02040503050406030204" pitchFamily="18" charset="0"/>
                      </a:rPr>
                      <m:t>+</m:t>
                    </m:r>
                    <m:r>
                      <a:rPr lang="en-US" sz="2800" i="1">
                        <a:solidFill>
                          <a:srgbClr val="87B80E"/>
                        </a:solidFill>
                        <a:latin typeface="Cambria Math" panose="02040503050406030204" pitchFamily="18" charset="0"/>
                      </a:rPr>
                      <m:t>h</m:t>
                    </m:r>
                    <m:f>
                      <m:fPr>
                        <m:ctrlPr>
                          <a:rPr lang="en-US" sz="2800" i="1">
                            <a:solidFill>
                              <a:srgbClr val="87B80E"/>
                            </a:solidFill>
                            <a:latin typeface="Cambria Math" panose="02040503050406030204" pitchFamily="18" charset="0"/>
                          </a:rPr>
                        </m:ctrlPr>
                      </m:fPr>
                      <m:num>
                        <m:r>
                          <a:rPr lang="en-US" sz="2800" i="1">
                            <a:solidFill>
                              <a:srgbClr val="87B80E"/>
                            </a:solidFill>
                            <a:latin typeface="Cambria Math" panose="02040503050406030204" pitchFamily="18" charset="0"/>
                            <a:ea typeface="Cambria Math" panose="02040503050406030204" pitchFamily="18" charset="0"/>
                          </a:rPr>
                          <m:t>𝜕</m:t>
                        </m:r>
                        <m:r>
                          <a:rPr lang="en-US" sz="2800" i="1">
                            <a:solidFill>
                              <a:srgbClr val="87B80E"/>
                            </a:solidFill>
                            <a:latin typeface="Cambria Math" panose="02040503050406030204" pitchFamily="18" charset="0"/>
                            <a:ea typeface="Cambria Math" panose="02040503050406030204" pitchFamily="18" charset="0"/>
                          </a:rPr>
                          <m:t>𝑓</m:t>
                        </m:r>
                      </m:num>
                      <m:den>
                        <m:r>
                          <a:rPr lang="en-US" sz="2800" i="1">
                            <a:solidFill>
                              <a:srgbClr val="87B80E"/>
                            </a:solidFill>
                            <a:latin typeface="Cambria Math" panose="02040503050406030204" pitchFamily="18" charset="0"/>
                            <a:ea typeface="Cambria Math" panose="02040503050406030204" pitchFamily="18" charset="0"/>
                          </a:rPr>
                          <m:t>𝜕</m:t>
                        </m:r>
                        <m:r>
                          <a:rPr lang="en-US" sz="2800" i="1">
                            <a:solidFill>
                              <a:srgbClr val="87B80E"/>
                            </a:solidFill>
                            <a:latin typeface="Cambria Math" panose="02040503050406030204" pitchFamily="18" charset="0"/>
                            <a:ea typeface="Cambria Math" panose="02040503050406030204" pitchFamily="18" charset="0"/>
                          </a:rPr>
                          <m:t>𝑥</m:t>
                        </m:r>
                      </m:den>
                    </m:f>
                    <m:r>
                      <a:rPr lang="en-US" sz="2800" i="1">
                        <a:solidFill>
                          <a:srgbClr val="87B80E"/>
                        </a:solidFill>
                        <a:latin typeface="Cambria Math" panose="02040503050406030204" pitchFamily="18" charset="0"/>
                      </a:rPr>
                      <m:t>+…………..(7)</m:t>
                    </m:r>
                  </m:oMath>
                </a14:m>
                <a:endParaRPr lang="en-US" sz="2800" dirty="0">
                  <a:solidFill>
                    <a:srgbClr val="87B80E"/>
                  </a:solidFill>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852333" y="2497652"/>
                <a:ext cx="9053848" cy="725776"/>
              </a:xfrm>
              <a:prstGeom prst="rect">
                <a:avLst/>
              </a:prstGeom>
              <a:blipFill rotWithShape="0">
                <a:blip r:embed="rId3"/>
                <a:stretch>
                  <a:fillRect l="-1414" b="-1092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1952314" y="3296028"/>
                <a:ext cx="7572777" cy="118859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i="1" smtClean="0">
                          <a:solidFill>
                            <a:schemeClr val="accent5">
                              <a:lumMod val="50000"/>
                            </a:schemeClr>
                          </a:solidFill>
                          <a:latin typeface="Cambria Math" panose="02040503050406030204" pitchFamily="18" charset="0"/>
                        </a:rPr>
                        <m:t>𝑓</m:t>
                      </m:r>
                      <m:d>
                        <m:dPr>
                          <m:ctrlPr>
                            <a:rPr lang="en-US" sz="2800" i="1">
                              <a:solidFill>
                                <a:schemeClr val="accent5">
                                  <a:lumMod val="50000"/>
                                </a:schemeClr>
                              </a:solidFill>
                              <a:latin typeface="Cambria Math" panose="02040503050406030204" pitchFamily="18" charset="0"/>
                            </a:rPr>
                          </m:ctrlPr>
                        </m:dPr>
                        <m:e>
                          <m:r>
                            <a:rPr lang="en-US" sz="2800" i="1">
                              <a:solidFill>
                                <a:schemeClr val="accent5">
                                  <a:lumMod val="50000"/>
                                </a:schemeClr>
                              </a:solidFill>
                              <a:latin typeface="Cambria Math" panose="02040503050406030204" pitchFamily="18" charset="0"/>
                            </a:rPr>
                            <m:t>𝑥</m:t>
                          </m:r>
                          <m:r>
                            <a:rPr lang="en-US" sz="2800" i="1">
                              <a:solidFill>
                                <a:schemeClr val="accent5">
                                  <a:lumMod val="50000"/>
                                </a:schemeClr>
                              </a:solidFill>
                              <a:latin typeface="Cambria Math" panose="02040503050406030204" pitchFamily="18" charset="0"/>
                            </a:rPr>
                            <m:t>+</m:t>
                          </m:r>
                          <m:r>
                            <a:rPr lang="en-US" sz="2800" b="0" i="1" smtClean="0">
                              <a:solidFill>
                                <a:schemeClr val="accent5">
                                  <a:lumMod val="50000"/>
                                </a:schemeClr>
                              </a:solidFill>
                              <a:latin typeface="Cambria Math" panose="02040503050406030204" pitchFamily="18" charset="0"/>
                            </a:rPr>
                            <m:t>𝑢</m:t>
                          </m:r>
                          <m:r>
                            <a:rPr lang="en-US" sz="2800" i="1">
                              <a:solidFill>
                                <a:schemeClr val="accent5">
                                  <a:lumMod val="50000"/>
                                </a:schemeClr>
                              </a:solidFill>
                              <a:latin typeface="Cambria Math" panose="02040503050406030204" pitchFamily="18" charset="0"/>
                              <a:ea typeface="Cambria Math" panose="02040503050406030204" pitchFamily="18" charset="0"/>
                            </a:rPr>
                            <m:t>∆</m:t>
                          </m:r>
                          <m:r>
                            <a:rPr lang="en-US" sz="2800" i="1">
                              <a:solidFill>
                                <a:schemeClr val="accent5">
                                  <a:lumMod val="50000"/>
                                </a:schemeClr>
                              </a:solidFill>
                              <a:latin typeface="Cambria Math" panose="02040503050406030204" pitchFamily="18" charset="0"/>
                              <a:ea typeface="Cambria Math" panose="02040503050406030204" pitchFamily="18" charset="0"/>
                            </a:rPr>
                            <m:t>𝑡</m:t>
                          </m:r>
                        </m:e>
                      </m:d>
                      <m:r>
                        <a:rPr lang="en-US" sz="2800" i="1">
                          <a:solidFill>
                            <a:schemeClr val="accent5">
                              <a:lumMod val="50000"/>
                            </a:schemeClr>
                          </a:solidFill>
                          <a:latin typeface="Cambria Math" panose="02040503050406030204" pitchFamily="18" charset="0"/>
                        </a:rPr>
                        <m:t>=</m:t>
                      </m:r>
                      <m:r>
                        <a:rPr lang="en-US" sz="2800" i="1">
                          <a:solidFill>
                            <a:schemeClr val="accent5">
                              <a:lumMod val="50000"/>
                            </a:schemeClr>
                          </a:solidFill>
                          <a:latin typeface="Cambria Math" panose="02040503050406030204" pitchFamily="18" charset="0"/>
                        </a:rPr>
                        <m:t>𝑓</m:t>
                      </m:r>
                      <m:d>
                        <m:dPr>
                          <m:ctrlPr>
                            <a:rPr lang="en-US" sz="2800" i="1">
                              <a:solidFill>
                                <a:schemeClr val="accent5">
                                  <a:lumMod val="50000"/>
                                </a:schemeClr>
                              </a:solidFill>
                              <a:latin typeface="Cambria Math" panose="02040503050406030204" pitchFamily="18" charset="0"/>
                            </a:rPr>
                          </m:ctrlPr>
                        </m:dPr>
                        <m:e>
                          <m:r>
                            <a:rPr lang="en-US" sz="2800" i="1">
                              <a:solidFill>
                                <a:schemeClr val="accent5">
                                  <a:lumMod val="50000"/>
                                </a:schemeClr>
                              </a:solidFill>
                              <a:latin typeface="Cambria Math" panose="02040503050406030204" pitchFamily="18" charset="0"/>
                            </a:rPr>
                            <m:t>𝑥</m:t>
                          </m:r>
                        </m:e>
                      </m:d>
                      <m:r>
                        <a:rPr lang="en-US" sz="2800" i="1">
                          <a:solidFill>
                            <a:schemeClr val="accent5">
                              <a:lumMod val="50000"/>
                            </a:schemeClr>
                          </a:solidFill>
                          <a:latin typeface="Cambria Math" panose="02040503050406030204" pitchFamily="18" charset="0"/>
                        </a:rPr>
                        <m:t>+</m:t>
                      </m:r>
                      <m:r>
                        <a:rPr lang="en-US" sz="2800" b="0" i="1" smtClean="0">
                          <a:solidFill>
                            <a:schemeClr val="accent5">
                              <a:lumMod val="50000"/>
                            </a:schemeClr>
                          </a:solidFill>
                          <a:latin typeface="Cambria Math" panose="02040503050406030204" pitchFamily="18" charset="0"/>
                        </a:rPr>
                        <m:t>𝑢</m:t>
                      </m:r>
                      <m:r>
                        <a:rPr lang="en-US" sz="2800" i="1">
                          <a:solidFill>
                            <a:schemeClr val="accent5">
                              <a:lumMod val="50000"/>
                            </a:schemeClr>
                          </a:solidFill>
                          <a:latin typeface="Cambria Math" panose="02040503050406030204" pitchFamily="18" charset="0"/>
                          <a:ea typeface="Cambria Math" panose="02040503050406030204" pitchFamily="18" charset="0"/>
                        </a:rPr>
                        <m:t>∆</m:t>
                      </m:r>
                      <m:r>
                        <a:rPr lang="en-US" sz="2800" i="1">
                          <a:solidFill>
                            <a:schemeClr val="accent5">
                              <a:lumMod val="50000"/>
                            </a:schemeClr>
                          </a:solidFill>
                          <a:latin typeface="Cambria Math" panose="02040503050406030204" pitchFamily="18" charset="0"/>
                          <a:ea typeface="Cambria Math" panose="02040503050406030204" pitchFamily="18" charset="0"/>
                        </a:rPr>
                        <m:t>𝑡</m:t>
                      </m:r>
                      <m:f>
                        <m:fPr>
                          <m:ctrlPr>
                            <a:rPr lang="en-US" sz="2800" i="1">
                              <a:solidFill>
                                <a:schemeClr val="accent5">
                                  <a:lumMod val="50000"/>
                                </a:schemeClr>
                              </a:solidFill>
                              <a:latin typeface="Cambria Math" panose="02040503050406030204" pitchFamily="18" charset="0"/>
                            </a:rPr>
                          </m:ctrlPr>
                        </m:fPr>
                        <m:num>
                          <m:r>
                            <a:rPr lang="en-US" sz="2800" i="1">
                              <a:solidFill>
                                <a:schemeClr val="accent5">
                                  <a:lumMod val="50000"/>
                                </a:schemeClr>
                              </a:solidFill>
                              <a:latin typeface="Cambria Math" panose="02040503050406030204" pitchFamily="18" charset="0"/>
                              <a:ea typeface="Cambria Math" panose="02040503050406030204" pitchFamily="18" charset="0"/>
                            </a:rPr>
                            <m:t>𝜕</m:t>
                          </m:r>
                          <m:r>
                            <a:rPr lang="en-US" sz="2800" i="1">
                              <a:solidFill>
                                <a:schemeClr val="accent5">
                                  <a:lumMod val="50000"/>
                                </a:schemeClr>
                              </a:solidFill>
                              <a:latin typeface="Cambria Math" panose="02040503050406030204" pitchFamily="18" charset="0"/>
                              <a:ea typeface="Cambria Math" panose="02040503050406030204" pitchFamily="18" charset="0"/>
                            </a:rPr>
                            <m:t>𝑓</m:t>
                          </m:r>
                        </m:num>
                        <m:den>
                          <m:r>
                            <a:rPr lang="en-US" sz="2800" i="1">
                              <a:solidFill>
                                <a:schemeClr val="accent5">
                                  <a:lumMod val="50000"/>
                                </a:schemeClr>
                              </a:solidFill>
                              <a:latin typeface="Cambria Math" panose="02040503050406030204" pitchFamily="18" charset="0"/>
                              <a:ea typeface="Cambria Math" panose="02040503050406030204" pitchFamily="18" charset="0"/>
                            </a:rPr>
                            <m:t>𝜕</m:t>
                          </m:r>
                          <m:r>
                            <a:rPr lang="en-US" sz="2800" i="1">
                              <a:solidFill>
                                <a:schemeClr val="accent5">
                                  <a:lumMod val="50000"/>
                                </a:schemeClr>
                              </a:solidFill>
                              <a:latin typeface="Cambria Math" panose="02040503050406030204" pitchFamily="18" charset="0"/>
                              <a:ea typeface="Cambria Math" panose="02040503050406030204" pitchFamily="18" charset="0"/>
                            </a:rPr>
                            <m:t>𝑥</m:t>
                          </m:r>
                        </m:den>
                      </m:f>
                      <m:r>
                        <a:rPr lang="en-US" sz="2800">
                          <a:solidFill>
                            <a:schemeClr val="accent5">
                              <a:lumMod val="50000"/>
                            </a:schemeClr>
                          </a:solidFill>
                          <a:latin typeface="Cambria Math" panose="02040503050406030204" pitchFamily="18" charset="0"/>
                          <a:ea typeface="Cambria Math" panose="02040503050406030204" pitchFamily="18" charset="0"/>
                        </a:rPr>
                        <m:t>+……..(7</m:t>
                      </m:r>
                      <m:r>
                        <m:rPr>
                          <m:sty m:val="p"/>
                        </m:rPr>
                        <a:rPr lang="en-US" sz="2800">
                          <a:solidFill>
                            <a:schemeClr val="accent5">
                              <a:lumMod val="50000"/>
                            </a:schemeClr>
                          </a:solidFill>
                          <a:latin typeface="Cambria Math" panose="02040503050406030204" pitchFamily="18" charset="0"/>
                          <a:ea typeface="Cambria Math" panose="02040503050406030204" pitchFamily="18" charset="0"/>
                        </a:rPr>
                        <m:t>a</m:t>
                      </m:r>
                      <m:r>
                        <a:rPr lang="en-US" sz="2800">
                          <a:solidFill>
                            <a:schemeClr val="accent5">
                              <a:lumMod val="50000"/>
                            </a:schemeClr>
                          </a:solidFill>
                          <a:latin typeface="Cambria Math" panose="02040503050406030204" pitchFamily="18" charset="0"/>
                          <a:ea typeface="Cambria Math" panose="02040503050406030204" pitchFamily="18" charset="0"/>
                        </a:rPr>
                        <m:t>)</m:t>
                      </m:r>
                    </m:oMath>
                  </m:oMathPara>
                </a14:m>
                <a:endParaRPr lang="en-US" sz="2800" dirty="0">
                  <a:solidFill>
                    <a:schemeClr val="accent5">
                      <a:lumMod val="50000"/>
                    </a:schemeClr>
                  </a:solidFill>
                </a:endParaRPr>
              </a:p>
              <a:p>
                <a:endParaRPr lang="en-US" dirty="0"/>
              </a:p>
            </p:txBody>
          </p:sp>
        </mc:Choice>
        <mc:Fallback xmlns="">
          <p:sp>
            <p:nvSpPr>
              <p:cNvPr id="9" name="TextBox 8"/>
              <p:cNvSpPr txBox="1">
                <a:spLocks noRot="1" noChangeAspect="1" noMove="1" noResize="1" noEditPoints="1" noAdjustHandles="1" noChangeArrowheads="1" noChangeShapeType="1" noTextEdit="1"/>
              </p:cNvSpPr>
              <p:nvPr/>
            </p:nvSpPr>
            <p:spPr>
              <a:xfrm>
                <a:off x="1952314" y="3296028"/>
                <a:ext cx="7572777" cy="1188595"/>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2004991" y="4484623"/>
                <a:ext cx="7662929" cy="91159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i="1" smtClean="0">
                          <a:solidFill>
                            <a:srgbClr val="FF0000"/>
                          </a:solidFill>
                          <a:latin typeface="Cambria Math" panose="02040503050406030204" pitchFamily="18" charset="0"/>
                        </a:rPr>
                        <m:t>𝑓</m:t>
                      </m:r>
                      <m:d>
                        <m:dPr>
                          <m:ctrlPr>
                            <a:rPr lang="en-US" sz="2800" i="1">
                              <a:solidFill>
                                <a:srgbClr val="FF0000"/>
                              </a:solidFill>
                              <a:latin typeface="Cambria Math" panose="02040503050406030204" pitchFamily="18" charset="0"/>
                            </a:rPr>
                          </m:ctrlPr>
                        </m:dPr>
                        <m:e>
                          <m:r>
                            <a:rPr lang="en-US" sz="2800" b="0" i="1" smtClean="0">
                              <a:solidFill>
                                <a:srgbClr val="FF0000"/>
                              </a:solidFill>
                              <a:latin typeface="Cambria Math" panose="02040503050406030204" pitchFamily="18" charset="0"/>
                            </a:rPr>
                            <m:t>𝑢</m:t>
                          </m:r>
                          <m:r>
                            <a:rPr lang="en-US" sz="2800" i="1">
                              <a:solidFill>
                                <a:srgbClr val="FF0000"/>
                              </a:solidFill>
                              <a:latin typeface="Cambria Math" panose="02040503050406030204" pitchFamily="18" charset="0"/>
                            </a:rPr>
                            <m:t>+</m:t>
                          </m:r>
                          <m:r>
                            <a:rPr lang="en-US" sz="2800" i="1">
                              <a:solidFill>
                                <a:srgbClr val="FF0000"/>
                              </a:solidFill>
                              <a:latin typeface="Cambria Math" panose="02040503050406030204" pitchFamily="18" charset="0"/>
                            </a:rPr>
                            <m:t>𝑎</m:t>
                          </m:r>
                          <m:r>
                            <a:rPr lang="en-US" sz="2800" i="1">
                              <a:solidFill>
                                <a:srgbClr val="FF0000"/>
                              </a:solidFill>
                              <a:latin typeface="Cambria Math" panose="02040503050406030204" pitchFamily="18" charset="0"/>
                              <a:ea typeface="Cambria Math" panose="02040503050406030204" pitchFamily="18" charset="0"/>
                            </a:rPr>
                            <m:t>∆</m:t>
                          </m:r>
                          <m:r>
                            <a:rPr lang="en-US" sz="2800" i="1">
                              <a:solidFill>
                                <a:srgbClr val="FF0000"/>
                              </a:solidFill>
                              <a:latin typeface="Cambria Math" panose="02040503050406030204" pitchFamily="18" charset="0"/>
                              <a:ea typeface="Cambria Math" panose="02040503050406030204" pitchFamily="18" charset="0"/>
                            </a:rPr>
                            <m:t>𝑡</m:t>
                          </m:r>
                        </m:e>
                      </m:d>
                      <m:r>
                        <a:rPr lang="en-US" sz="2800" i="1">
                          <a:solidFill>
                            <a:srgbClr val="FF0000"/>
                          </a:solidFill>
                          <a:latin typeface="Cambria Math" panose="02040503050406030204" pitchFamily="18" charset="0"/>
                        </a:rPr>
                        <m:t>=</m:t>
                      </m:r>
                      <m:r>
                        <a:rPr lang="en-US" sz="2800" i="1">
                          <a:solidFill>
                            <a:srgbClr val="FF0000"/>
                          </a:solidFill>
                          <a:latin typeface="Cambria Math" panose="02040503050406030204" pitchFamily="18" charset="0"/>
                        </a:rPr>
                        <m:t>𝑓</m:t>
                      </m:r>
                      <m:d>
                        <m:dPr>
                          <m:ctrlPr>
                            <a:rPr lang="en-US" sz="2800" i="1">
                              <a:solidFill>
                                <a:srgbClr val="FF0000"/>
                              </a:solidFill>
                              <a:latin typeface="Cambria Math" panose="02040503050406030204" pitchFamily="18" charset="0"/>
                            </a:rPr>
                          </m:ctrlPr>
                        </m:dPr>
                        <m:e>
                          <m:r>
                            <a:rPr lang="en-US" sz="2800" b="0" i="1" smtClean="0">
                              <a:solidFill>
                                <a:srgbClr val="FF0000"/>
                              </a:solidFill>
                              <a:latin typeface="Cambria Math" panose="02040503050406030204" pitchFamily="18" charset="0"/>
                            </a:rPr>
                            <m:t>𝑢</m:t>
                          </m:r>
                        </m:e>
                      </m:d>
                      <m:r>
                        <a:rPr lang="en-US" sz="2800" i="1">
                          <a:solidFill>
                            <a:srgbClr val="FF0000"/>
                          </a:solidFill>
                          <a:latin typeface="Cambria Math" panose="02040503050406030204" pitchFamily="18" charset="0"/>
                        </a:rPr>
                        <m:t>+</m:t>
                      </m:r>
                      <m:r>
                        <a:rPr lang="en-US" sz="2800" i="1">
                          <a:solidFill>
                            <a:srgbClr val="FF0000"/>
                          </a:solidFill>
                          <a:latin typeface="Cambria Math" panose="02040503050406030204" pitchFamily="18" charset="0"/>
                        </a:rPr>
                        <m:t>𝑎</m:t>
                      </m:r>
                      <m:r>
                        <a:rPr lang="en-US" sz="2800" i="1">
                          <a:solidFill>
                            <a:srgbClr val="FF0000"/>
                          </a:solidFill>
                          <a:latin typeface="Cambria Math" panose="02040503050406030204" pitchFamily="18" charset="0"/>
                          <a:ea typeface="Cambria Math" panose="02040503050406030204" pitchFamily="18" charset="0"/>
                        </a:rPr>
                        <m:t>∆</m:t>
                      </m:r>
                      <m:r>
                        <a:rPr lang="en-US" sz="2800" i="1">
                          <a:solidFill>
                            <a:srgbClr val="FF0000"/>
                          </a:solidFill>
                          <a:latin typeface="Cambria Math" panose="02040503050406030204" pitchFamily="18" charset="0"/>
                          <a:ea typeface="Cambria Math" panose="02040503050406030204" pitchFamily="18" charset="0"/>
                        </a:rPr>
                        <m:t>𝑡</m:t>
                      </m:r>
                      <m:f>
                        <m:fPr>
                          <m:ctrlPr>
                            <a:rPr lang="en-US" sz="2800" i="1">
                              <a:solidFill>
                                <a:srgbClr val="FF0000"/>
                              </a:solidFill>
                              <a:latin typeface="Cambria Math" panose="02040503050406030204" pitchFamily="18" charset="0"/>
                            </a:rPr>
                          </m:ctrlPr>
                        </m:fPr>
                        <m:num>
                          <m:r>
                            <a:rPr lang="en-US" sz="2800" i="1">
                              <a:solidFill>
                                <a:srgbClr val="FF0000"/>
                              </a:solidFill>
                              <a:latin typeface="Cambria Math" panose="02040503050406030204" pitchFamily="18" charset="0"/>
                              <a:ea typeface="Cambria Math" panose="02040503050406030204" pitchFamily="18" charset="0"/>
                            </a:rPr>
                            <m:t>𝜕</m:t>
                          </m:r>
                          <m:r>
                            <a:rPr lang="en-US" sz="2800" i="1">
                              <a:solidFill>
                                <a:srgbClr val="FF0000"/>
                              </a:solidFill>
                              <a:latin typeface="Cambria Math" panose="02040503050406030204" pitchFamily="18" charset="0"/>
                              <a:ea typeface="Cambria Math" panose="02040503050406030204" pitchFamily="18" charset="0"/>
                            </a:rPr>
                            <m:t>𝑓</m:t>
                          </m:r>
                        </m:num>
                        <m:den>
                          <m:r>
                            <a:rPr lang="en-US" sz="2800" i="1">
                              <a:solidFill>
                                <a:srgbClr val="FF0000"/>
                              </a:solidFill>
                              <a:latin typeface="Cambria Math" panose="02040503050406030204" pitchFamily="18" charset="0"/>
                              <a:ea typeface="Cambria Math" panose="02040503050406030204" pitchFamily="18" charset="0"/>
                            </a:rPr>
                            <m:t>𝜕</m:t>
                          </m:r>
                          <m:r>
                            <a:rPr lang="en-US" sz="2800" b="0" i="1" smtClean="0">
                              <a:solidFill>
                                <a:srgbClr val="FF0000"/>
                              </a:solidFill>
                              <a:latin typeface="Cambria Math" panose="02040503050406030204" pitchFamily="18" charset="0"/>
                              <a:ea typeface="Cambria Math" panose="02040503050406030204" pitchFamily="18" charset="0"/>
                            </a:rPr>
                            <m:t>𝑢</m:t>
                          </m:r>
                        </m:den>
                      </m:f>
                      <m:r>
                        <a:rPr lang="en-US" sz="2800" i="1">
                          <a:solidFill>
                            <a:srgbClr val="FF0000"/>
                          </a:solidFill>
                          <a:latin typeface="Cambria Math" panose="02040503050406030204" pitchFamily="18" charset="0"/>
                          <a:ea typeface="Cambria Math" panose="02040503050406030204" pitchFamily="18" charset="0"/>
                        </a:rPr>
                        <m:t>+………(7</m:t>
                      </m:r>
                      <m:r>
                        <a:rPr lang="en-US" sz="2800" i="1">
                          <a:solidFill>
                            <a:srgbClr val="FF0000"/>
                          </a:solidFill>
                          <a:latin typeface="Cambria Math" panose="02040503050406030204" pitchFamily="18" charset="0"/>
                          <a:ea typeface="Cambria Math" panose="02040503050406030204" pitchFamily="18" charset="0"/>
                        </a:rPr>
                        <m:t>𝑏</m:t>
                      </m:r>
                      <m:r>
                        <a:rPr lang="en-US" sz="2800" i="1">
                          <a:solidFill>
                            <a:srgbClr val="FF0000"/>
                          </a:solidFill>
                          <a:latin typeface="Cambria Math" panose="02040503050406030204" pitchFamily="18" charset="0"/>
                          <a:ea typeface="Cambria Math" panose="02040503050406030204" pitchFamily="18" charset="0"/>
                        </a:rPr>
                        <m:t>)</m:t>
                      </m:r>
                    </m:oMath>
                  </m:oMathPara>
                </a14:m>
                <a:endParaRPr lang="en-US" sz="2800" dirty="0">
                  <a:solidFill>
                    <a:srgbClr val="FF0000"/>
                  </a:solidFill>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2004991" y="4484623"/>
                <a:ext cx="7662929" cy="911596"/>
              </a:xfrm>
              <a:prstGeom prst="rect">
                <a:avLst/>
              </a:prstGeom>
              <a:blipFill rotWithShape="0">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2145497" y="5507432"/>
                <a:ext cx="7379594" cy="91159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i="1" smtClean="0">
                          <a:solidFill>
                            <a:srgbClr val="FF66CC"/>
                          </a:solidFill>
                          <a:latin typeface="Cambria Math" panose="02040503050406030204" pitchFamily="18" charset="0"/>
                        </a:rPr>
                        <m:t>𝑓</m:t>
                      </m:r>
                      <m:d>
                        <m:dPr>
                          <m:ctrlPr>
                            <a:rPr lang="en-US" sz="2800" i="1">
                              <a:solidFill>
                                <a:srgbClr val="FF66CC"/>
                              </a:solidFill>
                              <a:latin typeface="Cambria Math" panose="02040503050406030204" pitchFamily="18" charset="0"/>
                            </a:rPr>
                          </m:ctrlPr>
                        </m:dPr>
                        <m:e>
                          <m:r>
                            <a:rPr lang="en-US" sz="2800" i="1">
                              <a:solidFill>
                                <a:srgbClr val="FF66CC"/>
                              </a:solidFill>
                              <a:latin typeface="Cambria Math" panose="02040503050406030204" pitchFamily="18" charset="0"/>
                            </a:rPr>
                            <m:t>𝑡</m:t>
                          </m:r>
                          <m:r>
                            <a:rPr lang="en-US" sz="2800" i="1">
                              <a:solidFill>
                                <a:srgbClr val="FF66CC"/>
                              </a:solidFill>
                              <a:latin typeface="Cambria Math" panose="02040503050406030204" pitchFamily="18" charset="0"/>
                            </a:rPr>
                            <m:t>+∆</m:t>
                          </m:r>
                          <m:r>
                            <a:rPr lang="en-US" sz="2800" i="1">
                              <a:solidFill>
                                <a:srgbClr val="FF66CC"/>
                              </a:solidFill>
                              <a:latin typeface="Cambria Math" panose="02040503050406030204" pitchFamily="18" charset="0"/>
                              <a:ea typeface="Cambria Math" panose="02040503050406030204" pitchFamily="18" charset="0"/>
                            </a:rPr>
                            <m:t>𝑡</m:t>
                          </m:r>
                        </m:e>
                      </m:d>
                      <m:r>
                        <a:rPr lang="en-US" sz="2800" i="1">
                          <a:solidFill>
                            <a:srgbClr val="FF66CC"/>
                          </a:solidFill>
                          <a:latin typeface="Cambria Math" panose="02040503050406030204" pitchFamily="18" charset="0"/>
                        </a:rPr>
                        <m:t>=</m:t>
                      </m:r>
                      <m:r>
                        <a:rPr lang="en-US" sz="2800" i="1">
                          <a:solidFill>
                            <a:srgbClr val="FF66CC"/>
                          </a:solidFill>
                          <a:latin typeface="Cambria Math" panose="02040503050406030204" pitchFamily="18" charset="0"/>
                        </a:rPr>
                        <m:t>𝑓</m:t>
                      </m:r>
                      <m:d>
                        <m:dPr>
                          <m:ctrlPr>
                            <a:rPr lang="en-US" sz="2800" i="1">
                              <a:solidFill>
                                <a:srgbClr val="FF66CC"/>
                              </a:solidFill>
                              <a:latin typeface="Cambria Math" panose="02040503050406030204" pitchFamily="18" charset="0"/>
                            </a:rPr>
                          </m:ctrlPr>
                        </m:dPr>
                        <m:e>
                          <m:r>
                            <a:rPr lang="en-US" sz="2800" i="1">
                              <a:solidFill>
                                <a:srgbClr val="FF66CC"/>
                              </a:solidFill>
                              <a:latin typeface="Cambria Math" panose="02040503050406030204" pitchFamily="18" charset="0"/>
                            </a:rPr>
                            <m:t>𝑡</m:t>
                          </m:r>
                        </m:e>
                      </m:d>
                      <m:r>
                        <a:rPr lang="en-US" sz="2800" i="1">
                          <a:solidFill>
                            <a:srgbClr val="FF66CC"/>
                          </a:solidFill>
                          <a:latin typeface="Cambria Math" panose="02040503050406030204" pitchFamily="18" charset="0"/>
                        </a:rPr>
                        <m:t>+</m:t>
                      </m:r>
                      <m:r>
                        <a:rPr lang="en-US" sz="2800" i="1">
                          <a:solidFill>
                            <a:srgbClr val="FF66CC"/>
                          </a:solidFill>
                          <a:latin typeface="Cambria Math" panose="02040503050406030204" pitchFamily="18" charset="0"/>
                          <a:ea typeface="Cambria Math" panose="02040503050406030204" pitchFamily="18" charset="0"/>
                        </a:rPr>
                        <m:t>∆</m:t>
                      </m:r>
                      <m:r>
                        <a:rPr lang="en-US" sz="2800" i="1">
                          <a:solidFill>
                            <a:srgbClr val="FF66CC"/>
                          </a:solidFill>
                          <a:latin typeface="Cambria Math" panose="02040503050406030204" pitchFamily="18" charset="0"/>
                          <a:ea typeface="Cambria Math" panose="02040503050406030204" pitchFamily="18" charset="0"/>
                        </a:rPr>
                        <m:t>𝑡</m:t>
                      </m:r>
                      <m:f>
                        <m:fPr>
                          <m:ctrlPr>
                            <a:rPr lang="en-US" sz="2800" i="1">
                              <a:solidFill>
                                <a:srgbClr val="FF66CC"/>
                              </a:solidFill>
                              <a:latin typeface="Cambria Math" panose="02040503050406030204" pitchFamily="18" charset="0"/>
                            </a:rPr>
                          </m:ctrlPr>
                        </m:fPr>
                        <m:num>
                          <m:r>
                            <a:rPr lang="en-US" sz="2800" i="1">
                              <a:solidFill>
                                <a:srgbClr val="FF66CC"/>
                              </a:solidFill>
                              <a:latin typeface="Cambria Math" panose="02040503050406030204" pitchFamily="18" charset="0"/>
                              <a:ea typeface="Cambria Math" panose="02040503050406030204" pitchFamily="18" charset="0"/>
                            </a:rPr>
                            <m:t>𝜕</m:t>
                          </m:r>
                          <m:r>
                            <a:rPr lang="en-US" sz="2800" i="1">
                              <a:solidFill>
                                <a:srgbClr val="FF66CC"/>
                              </a:solidFill>
                              <a:latin typeface="Cambria Math" panose="02040503050406030204" pitchFamily="18" charset="0"/>
                              <a:ea typeface="Cambria Math" panose="02040503050406030204" pitchFamily="18" charset="0"/>
                            </a:rPr>
                            <m:t>𝑓</m:t>
                          </m:r>
                        </m:num>
                        <m:den>
                          <m:r>
                            <a:rPr lang="en-US" sz="2800" i="1">
                              <a:solidFill>
                                <a:srgbClr val="FF66CC"/>
                              </a:solidFill>
                              <a:latin typeface="Cambria Math" panose="02040503050406030204" pitchFamily="18" charset="0"/>
                              <a:ea typeface="Cambria Math" panose="02040503050406030204" pitchFamily="18" charset="0"/>
                            </a:rPr>
                            <m:t>𝜕</m:t>
                          </m:r>
                          <m:r>
                            <a:rPr lang="en-US" sz="2800" i="1">
                              <a:solidFill>
                                <a:srgbClr val="FF66CC"/>
                              </a:solidFill>
                              <a:latin typeface="Cambria Math" panose="02040503050406030204" pitchFamily="18" charset="0"/>
                              <a:ea typeface="Cambria Math" panose="02040503050406030204" pitchFamily="18" charset="0"/>
                            </a:rPr>
                            <m:t>𝑡</m:t>
                          </m:r>
                        </m:den>
                      </m:f>
                      <m:r>
                        <a:rPr lang="en-US" sz="2800" i="1">
                          <a:solidFill>
                            <a:srgbClr val="FF66CC"/>
                          </a:solidFill>
                          <a:latin typeface="Cambria Math" panose="02040503050406030204" pitchFamily="18" charset="0"/>
                          <a:ea typeface="Cambria Math" panose="02040503050406030204" pitchFamily="18" charset="0"/>
                        </a:rPr>
                        <m:t>+………(7</m:t>
                      </m:r>
                      <m:r>
                        <a:rPr lang="en-US" sz="2800" i="1">
                          <a:solidFill>
                            <a:srgbClr val="FF66CC"/>
                          </a:solidFill>
                          <a:latin typeface="Cambria Math" panose="02040503050406030204" pitchFamily="18" charset="0"/>
                          <a:ea typeface="Cambria Math" panose="02040503050406030204" pitchFamily="18" charset="0"/>
                        </a:rPr>
                        <m:t>𝑐</m:t>
                      </m:r>
                      <m:r>
                        <a:rPr lang="en-US" sz="2800" i="1">
                          <a:solidFill>
                            <a:srgbClr val="FF66CC"/>
                          </a:solidFill>
                          <a:latin typeface="Cambria Math" panose="02040503050406030204" pitchFamily="18" charset="0"/>
                          <a:ea typeface="Cambria Math" panose="02040503050406030204" pitchFamily="18" charset="0"/>
                        </a:rPr>
                        <m:t>)</m:t>
                      </m:r>
                    </m:oMath>
                  </m:oMathPara>
                </a14:m>
                <a:endParaRPr lang="en-US" sz="2800" dirty="0">
                  <a:solidFill>
                    <a:srgbClr val="FF66CC"/>
                  </a:solidFill>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2145497" y="5507432"/>
                <a:ext cx="7379594" cy="911596"/>
              </a:xfrm>
              <a:prstGeom prst="rect">
                <a:avLst/>
              </a:prstGeom>
              <a:blipFill rotWithShape="0">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198060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barn(inVertical)">
                                      <p:cBhvr>
                                        <p:cTn id="11" dur="500"/>
                                        <p:tgtEl>
                                          <p:spTgt spid="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8">
                                            <p:txEl>
                                              <p:pRg st="0" end="0"/>
                                            </p:txEl>
                                          </p:spTgt>
                                        </p:tgtEl>
                                        <p:attrNameLst>
                                          <p:attrName>style.visibility</p:attrName>
                                        </p:attrNameLst>
                                      </p:cBhvr>
                                      <p:to>
                                        <p:strVal val="visible"/>
                                      </p:to>
                                    </p:set>
                                    <p:anim calcmode="lin" valueType="num">
                                      <p:cBhvr additive="base">
                                        <p:cTn id="20"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9">
                                            <p:txEl>
                                              <p:pRg st="0" end="0"/>
                                            </p:txEl>
                                          </p:spTgt>
                                        </p:tgtEl>
                                        <p:attrNameLst>
                                          <p:attrName>style.visibility</p:attrName>
                                        </p:attrNameLst>
                                      </p:cBhvr>
                                      <p:to>
                                        <p:strVal val="visible"/>
                                      </p:to>
                                    </p:set>
                                    <p:animEffect transition="in" filter="wipe(down)">
                                      <p:cBhvr>
                                        <p:cTn id="26" dur="500"/>
                                        <p:tgtEl>
                                          <p:spTgt spid="9">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10">
                                            <p:txEl>
                                              <p:pRg st="0" end="0"/>
                                            </p:txEl>
                                          </p:spTgt>
                                        </p:tgtEl>
                                        <p:attrNameLst>
                                          <p:attrName>style.visibility</p:attrName>
                                        </p:attrNameLst>
                                      </p:cBhvr>
                                      <p:to>
                                        <p:strVal val="visible"/>
                                      </p:to>
                                    </p:set>
                                    <p:animEffect transition="in" filter="wipe(down)">
                                      <p:cBhvr>
                                        <p:cTn id="31" dur="500"/>
                                        <p:tgtEl>
                                          <p:spTgt spid="10">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11">
                                            <p:txEl>
                                              <p:pRg st="0" end="0"/>
                                            </p:txEl>
                                          </p:spTgt>
                                        </p:tgtEl>
                                        <p:attrNameLst>
                                          <p:attrName>style.visibility</p:attrName>
                                        </p:attrNameLst>
                                      </p:cBhvr>
                                      <p:to>
                                        <p:strVal val="visible"/>
                                      </p:to>
                                    </p:set>
                                    <p:animEffect transition="in" filter="wipe(down)">
                                      <p:cBhvr>
                                        <p:cTn id="36"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Box 3"/>
              <p:cNvSpPr txBox="1"/>
              <p:nvPr/>
            </p:nvSpPr>
            <p:spPr>
              <a:xfrm>
                <a:off x="940158" y="769097"/>
                <a:ext cx="10122794" cy="91159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800" i="1" smtClean="0">
                          <a:solidFill>
                            <a:srgbClr val="9900CC"/>
                          </a:solidFill>
                          <a:latin typeface="Cambria Math" panose="02040503050406030204" pitchFamily="18" charset="0"/>
                          <a:ea typeface="Cambria Math" panose="02040503050406030204" pitchFamily="18" charset="0"/>
                        </a:rPr>
                        <m:t>∆</m:t>
                      </m:r>
                      <m:r>
                        <a:rPr lang="en-US" sz="2800" i="1" smtClean="0">
                          <a:solidFill>
                            <a:srgbClr val="9900CC"/>
                          </a:solidFill>
                          <a:latin typeface="Cambria Math" panose="02040503050406030204" pitchFamily="18" charset="0"/>
                          <a:ea typeface="Cambria Math" panose="02040503050406030204" pitchFamily="18" charset="0"/>
                        </a:rPr>
                        <m:t>𝑡</m:t>
                      </m:r>
                      <m:f>
                        <m:fPr>
                          <m:ctrlPr>
                            <a:rPr lang="en-US" sz="2800" i="1">
                              <a:solidFill>
                                <a:srgbClr val="9900CC"/>
                              </a:solidFill>
                              <a:latin typeface="Cambria Math" panose="02040503050406030204" pitchFamily="18" charset="0"/>
                              <a:ea typeface="Cambria Math" panose="02040503050406030204" pitchFamily="18" charset="0"/>
                            </a:rPr>
                          </m:ctrlPr>
                        </m:fPr>
                        <m:num>
                          <m:r>
                            <a:rPr lang="en-US" sz="2800" i="1">
                              <a:solidFill>
                                <a:srgbClr val="9900CC"/>
                              </a:solidFill>
                              <a:latin typeface="Cambria Math" panose="02040503050406030204" pitchFamily="18" charset="0"/>
                              <a:ea typeface="Cambria Math" panose="02040503050406030204" pitchFamily="18" charset="0"/>
                            </a:rPr>
                            <m:t>𝜕</m:t>
                          </m:r>
                          <m:r>
                            <a:rPr lang="en-US" sz="2800" i="1">
                              <a:solidFill>
                                <a:srgbClr val="9900CC"/>
                              </a:solidFill>
                              <a:latin typeface="Cambria Math" panose="02040503050406030204" pitchFamily="18" charset="0"/>
                              <a:ea typeface="Cambria Math" panose="02040503050406030204" pitchFamily="18" charset="0"/>
                            </a:rPr>
                            <m:t>𝑓</m:t>
                          </m:r>
                        </m:num>
                        <m:den>
                          <m:r>
                            <a:rPr lang="en-US" sz="2800" i="1">
                              <a:solidFill>
                                <a:srgbClr val="9900CC"/>
                              </a:solidFill>
                              <a:latin typeface="Cambria Math" panose="02040503050406030204" pitchFamily="18" charset="0"/>
                              <a:ea typeface="Cambria Math" panose="02040503050406030204" pitchFamily="18" charset="0"/>
                            </a:rPr>
                            <m:t>𝜕</m:t>
                          </m:r>
                          <m:r>
                            <a:rPr lang="en-US" sz="2800" i="1">
                              <a:solidFill>
                                <a:srgbClr val="9900CC"/>
                              </a:solidFill>
                              <a:latin typeface="Cambria Math" panose="02040503050406030204" pitchFamily="18" charset="0"/>
                              <a:ea typeface="Cambria Math" panose="02040503050406030204" pitchFamily="18" charset="0"/>
                            </a:rPr>
                            <m:t>𝑡</m:t>
                          </m:r>
                        </m:den>
                      </m:f>
                      <m:r>
                        <a:rPr lang="en-US" sz="2800" i="1">
                          <a:solidFill>
                            <a:srgbClr val="9900CC"/>
                          </a:solidFill>
                          <a:latin typeface="Cambria Math" panose="02040503050406030204" pitchFamily="18" charset="0"/>
                          <a:ea typeface="Cambria Math" panose="02040503050406030204" pitchFamily="18" charset="0"/>
                        </a:rPr>
                        <m:t>=</m:t>
                      </m:r>
                      <m:func>
                        <m:funcPr>
                          <m:ctrlPr>
                            <a:rPr lang="en-US" sz="2800" i="1">
                              <a:solidFill>
                                <a:srgbClr val="9900CC"/>
                              </a:solidFill>
                              <a:latin typeface="Cambria Math" panose="02040503050406030204" pitchFamily="18" charset="0"/>
                            </a:rPr>
                          </m:ctrlPr>
                        </m:funcPr>
                        <m:fName>
                          <m:limLow>
                            <m:limLowPr>
                              <m:ctrlPr>
                                <a:rPr lang="en-US" sz="2800" i="1">
                                  <a:solidFill>
                                    <a:srgbClr val="9900CC"/>
                                  </a:solidFill>
                                  <a:latin typeface="Cambria Math" panose="02040503050406030204" pitchFamily="18" charset="0"/>
                                </a:rPr>
                              </m:ctrlPr>
                            </m:limLowPr>
                            <m:e>
                              <m:r>
                                <m:rPr>
                                  <m:sty m:val="p"/>
                                </m:rPr>
                                <a:rPr lang="en-US" sz="2800">
                                  <a:solidFill>
                                    <a:srgbClr val="9900CC"/>
                                  </a:solidFill>
                                  <a:latin typeface="Cambria Math" panose="02040503050406030204" pitchFamily="18" charset="0"/>
                                </a:rPr>
                                <m:t>lim</m:t>
                              </m:r>
                            </m:e>
                            <m:lim>
                              <m:r>
                                <a:rPr lang="en-US" sz="2800" i="1">
                                  <a:solidFill>
                                    <a:srgbClr val="9900CC"/>
                                  </a:solidFill>
                                  <a:latin typeface="Cambria Math" panose="02040503050406030204" pitchFamily="18" charset="0"/>
                                  <a:ea typeface="Cambria Math" panose="02040503050406030204" pitchFamily="18" charset="0"/>
                                </a:rPr>
                                <m:t>∆</m:t>
                              </m:r>
                              <m:r>
                                <a:rPr lang="en-US" sz="2800" i="1">
                                  <a:solidFill>
                                    <a:srgbClr val="9900CC"/>
                                  </a:solidFill>
                                  <a:latin typeface="Cambria Math" panose="02040503050406030204" pitchFamily="18" charset="0"/>
                                  <a:ea typeface="Cambria Math" panose="02040503050406030204" pitchFamily="18" charset="0"/>
                                </a:rPr>
                                <m:t>𝑡</m:t>
                              </m:r>
                              <m:r>
                                <a:rPr lang="en-US" sz="2800" i="1">
                                  <a:solidFill>
                                    <a:srgbClr val="9900CC"/>
                                  </a:solidFill>
                                  <a:latin typeface="Cambria Math" panose="02040503050406030204" pitchFamily="18" charset="0"/>
                                  <a:ea typeface="Cambria Math" panose="02040503050406030204" pitchFamily="18" charset="0"/>
                                </a:rPr>
                                <m:t>→0</m:t>
                              </m:r>
                            </m:lim>
                          </m:limLow>
                          <m:r>
                            <a:rPr lang="en-US" sz="2800" i="1">
                              <a:solidFill>
                                <a:srgbClr val="9900CC"/>
                              </a:solidFill>
                              <a:latin typeface="Cambria Math" panose="02040503050406030204" pitchFamily="18" charset="0"/>
                            </a:rPr>
                            <m:t>𝑓</m:t>
                          </m:r>
                          <m:d>
                            <m:dPr>
                              <m:ctrlPr>
                                <a:rPr lang="en-US" sz="2800" i="1">
                                  <a:solidFill>
                                    <a:srgbClr val="9900CC"/>
                                  </a:solidFill>
                                  <a:latin typeface="Cambria Math" panose="02040503050406030204" pitchFamily="18" charset="0"/>
                                </a:rPr>
                              </m:ctrlPr>
                            </m:dPr>
                            <m:e>
                              <m:r>
                                <a:rPr lang="en-US" sz="2800" i="1">
                                  <a:solidFill>
                                    <a:srgbClr val="9900CC"/>
                                  </a:solidFill>
                                  <a:latin typeface="Cambria Math" panose="02040503050406030204" pitchFamily="18" charset="0"/>
                                </a:rPr>
                                <m:t>𝑥</m:t>
                              </m:r>
                              <m:r>
                                <a:rPr lang="en-US" sz="2800" i="1">
                                  <a:solidFill>
                                    <a:srgbClr val="9900CC"/>
                                  </a:solidFill>
                                  <a:latin typeface="Cambria Math" panose="02040503050406030204" pitchFamily="18" charset="0"/>
                                </a:rPr>
                                <m:t>,</m:t>
                              </m:r>
                              <m:r>
                                <a:rPr lang="en-US" sz="2800" b="0" i="1" smtClean="0">
                                  <a:solidFill>
                                    <a:srgbClr val="9900CC"/>
                                  </a:solidFill>
                                  <a:latin typeface="Cambria Math" panose="02040503050406030204" pitchFamily="18" charset="0"/>
                                </a:rPr>
                                <m:t>𝑢</m:t>
                              </m:r>
                              <m:r>
                                <a:rPr lang="en-US" sz="2800" i="1">
                                  <a:solidFill>
                                    <a:srgbClr val="9900CC"/>
                                  </a:solidFill>
                                  <a:latin typeface="Cambria Math" panose="02040503050406030204" pitchFamily="18" charset="0"/>
                                </a:rPr>
                                <m:t>,</m:t>
                              </m:r>
                              <m:r>
                                <a:rPr lang="en-US" sz="2800" i="1">
                                  <a:solidFill>
                                    <a:srgbClr val="9900CC"/>
                                  </a:solidFill>
                                  <a:latin typeface="Cambria Math" panose="02040503050406030204" pitchFamily="18" charset="0"/>
                                </a:rPr>
                                <m:t>𝑡</m:t>
                              </m:r>
                            </m:e>
                          </m:d>
                          <m:r>
                            <a:rPr lang="en-US" sz="2800" i="1">
                              <a:solidFill>
                                <a:srgbClr val="9900CC"/>
                              </a:solidFill>
                              <a:latin typeface="Cambria Math" panose="02040503050406030204" pitchFamily="18" charset="0"/>
                            </a:rPr>
                            <m:t>+</m:t>
                          </m:r>
                        </m:fName>
                        <m:e>
                          <m:r>
                            <a:rPr lang="en-US" sz="2800" b="0" i="1" smtClean="0">
                              <a:solidFill>
                                <a:srgbClr val="9900CC"/>
                              </a:solidFill>
                              <a:latin typeface="Cambria Math" panose="02040503050406030204" pitchFamily="18" charset="0"/>
                              <a:ea typeface="Cambria Math" panose="02040503050406030204" pitchFamily="18" charset="0"/>
                            </a:rPr>
                            <m:t>𝑢</m:t>
                          </m:r>
                          <m:r>
                            <a:rPr lang="en-US" sz="2800" i="1">
                              <a:solidFill>
                                <a:srgbClr val="9900CC"/>
                              </a:solidFill>
                              <a:latin typeface="Cambria Math" panose="02040503050406030204" pitchFamily="18" charset="0"/>
                              <a:ea typeface="Cambria Math" panose="02040503050406030204" pitchFamily="18" charset="0"/>
                            </a:rPr>
                            <m:t>∆</m:t>
                          </m:r>
                          <m:r>
                            <a:rPr lang="en-US" sz="2800" i="1">
                              <a:solidFill>
                                <a:srgbClr val="9900CC"/>
                              </a:solidFill>
                              <a:latin typeface="Cambria Math" panose="02040503050406030204" pitchFamily="18" charset="0"/>
                              <a:ea typeface="Cambria Math" panose="02040503050406030204" pitchFamily="18" charset="0"/>
                            </a:rPr>
                            <m:t>𝑡</m:t>
                          </m:r>
                          <m:f>
                            <m:fPr>
                              <m:ctrlPr>
                                <a:rPr lang="en-US" sz="2800" i="1">
                                  <a:solidFill>
                                    <a:srgbClr val="9900CC"/>
                                  </a:solidFill>
                                  <a:latin typeface="Cambria Math" panose="02040503050406030204" pitchFamily="18" charset="0"/>
                                  <a:ea typeface="Cambria Math" panose="02040503050406030204" pitchFamily="18" charset="0"/>
                                </a:rPr>
                              </m:ctrlPr>
                            </m:fPr>
                            <m:num>
                              <m:r>
                                <a:rPr lang="en-US" sz="2800" i="1">
                                  <a:solidFill>
                                    <a:srgbClr val="9900CC"/>
                                  </a:solidFill>
                                  <a:latin typeface="Cambria Math" panose="02040503050406030204" pitchFamily="18" charset="0"/>
                                  <a:ea typeface="Cambria Math" panose="02040503050406030204" pitchFamily="18" charset="0"/>
                                </a:rPr>
                                <m:t>𝜕</m:t>
                              </m:r>
                              <m:r>
                                <a:rPr lang="en-US" sz="2800" i="1">
                                  <a:solidFill>
                                    <a:srgbClr val="9900CC"/>
                                  </a:solidFill>
                                  <a:latin typeface="Cambria Math" panose="02040503050406030204" pitchFamily="18" charset="0"/>
                                  <a:ea typeface="Cambria Math" panose="02040503050406030204" pitchFamily="18" charset="0"/>
                                </a:rPr>
                                <m:t>𝑓</m:t>
                              </m:r>
                            </m:num>
                            <m:den>
                              <m:r>
                                <a:rPr lang="en-US" sz="2800" i="1">
                                  <a:solidFill>
                                    <a:srgbClr val="9900CC"/>
                                  </a:solidFill>
                                  <a:latin typeface="Cambria Math" panose="02040503050406030204" pitchFamily="18" charset="0"/>
                                  <a:ea typeface="Cambria Math" panose="02040503050406030204" pitchFamily="18" charset="0"/>
                                </a:rPr>
                                <m:t>𝜕</m:t>
                              </m:r>
                              <m:r>
                                <a:rPr lang="en-US" sz="2800" i="1">
                                  <a:solidFill>
                                    <a:srgbClr val="9900CC"/>
                                  </a:solidFill>
                                  <a:latin typeface="Cambria Math" panose="02040503050406030204" pitchFamily="18" charset="0"/>
                                  <a:ea typeface="Cambria Math" panose="02040503050406030204" pitchFamily="18" charset="0"/>
                                </a:rPr>
                                <m:t>𝑥</m:t>
                              </m:r>
                            </m:den>
                          </m:f>
                          <m:r>
                            <a:rPr lang="en-US" sz="2800" i="1">
                              <a:solidFill>
                                <a:srgbClr val="9900CC"/>
                              </a:solidFill>
                              <a:latin typeface="Cambria Math" panose="02040503050406030204" pitchFamily="18" charset="0"/>
                              <a:ea typeface="Cambria Math" panose="02040503050406030204" pitchFamily="18" charset="0"/>
                            </a:rPr>
                            <m:t>+</m:t>
                          </m:r>
                          <m:r>
                            <a:rPr lang="en-US" sz="2800" i="1">
                              <a:solidFill>
                                <a:srgbClr val="9900CC"/>
                              </a:solidFill>
                              <a:latin typeface="Cambria Math" panose="02040503050406030204" pitchFamily="18" charset="0"/>
                              <a:ea typeface="Cambria Math" panose="02040503050406030204" pitchFamily="18" charset="0"/>
                            </a:rPr>
                            <m:t>𝑎</m:t>
                          </m:r>
                          <m:r>
                            <a:rPr lang="en-US" sz="2800" i="1">
                              <a:solidFill>
                                <a:srgbClr val="9900CC"/>
                              </a:solidFill>
                              <a:latin typeface="Cambria Math" panose="02040503050406030204" pitchFamily="18" charset="0"/>
                              <a:ea typeface="Cambria Math" panose="02040503050406030204" pitchFamily="18" charset="0"/>
                            </a:rPr>
                            <m:t>∆</m:t>
                          </m:r>
                          <m:r>
                            <a:rPr lang="en-US" sz="2800" i="1">
                              <a:solidFill>
                                <a:srgbClr val="9900CC"/>
                              </a:solidFill>
                              <a:latin typeface="Cambria Math" panose="02040503050406030204" pitchFamily="18" charset="0"/>
                              <a:ea typeface="Cambria Math" panose="02040503050406030204" pitchFamily="18" charset="0"/>
                            </a:rPr>
                            <m:t>𝑡</m:t>
                          </m:r>
                          <m:f>
                            <m:fPr>
                              <m:ctrlPr>
                                <a:rPr lang="en-US" sz="2800" i="1">
                                  <a:solidFill>
                                    <a:srgbClr val="9900CC"/>
                                  </a:solidFill>
                                  <a:latin typeface="Cambria Math" panose="02040503050406030204" pitchFamily="18" charset="0"/>
                                  <a:ea typeface="Cambria Math" panose="02040503050406030204" pitchFamily="18" charset="0"/>
                                </a:rPr>
                              </m:ctrlPr>
                            </m:fPr>
                            <m:num>
                              <m:r>
                                <a:rPr lang="en-US" sz="2800" i="1">
                                  <a:solidFill>
                                    <a:srgbClr val="9900CC"/>
                                  </a:solidFill>
                                  <a:latin typeface="Cambria Math" panose="02040503050406030204" pitchFamily="18" charset="0"/>
                                  <a:ea typeface="Cambria Math" panose="02040503050406030204" pitchFamily="18" charset="0"/>
                                </a:rPr>
                                <m:t>𝜕</m:t>
                              </m:r>
                              <m:r>
                                <a:rPr lang="en-US" sz="2800" i="1">
                                  <a:solidFill>
                                    <a:srgbClr val="9900CC"/>
                                  </a:solidFill>
                                  <a:latin typeface="Cambria Math" panose="02040503050406030204" pitchFamily="18" charset="0"/>
                                  <a:ea typeface="Cambria Math" panose="02040503050406030204" pitchFamily="18" charset="0"/>
                                </a:rPr>
                                <m:t>𝑓</m:t>
                              </m:r>
                            </m:num>
                            <m:den>
                              <m:r>
                                <a:rPr lang="en-US" sz="2800" i="1">
                                  <a:solidFill>
                                    <a:srgbClr val="9900CC"/>
                                  </a:solidFill>
                                  <a:latin typeface="Cambria Math" panose="02040503050406030204" pitchFamily="18" charset="0"/>
                                  <a:ea typeface="Cambria Math" panose="02040503050406030204" pitchFamily="18" charset="0"/>
                                </a:rPr>
                                <m:t>𝜕</m:t>
                              </m:r>
                              <m:r>
                                <a:rPr lang="en-US" sz="2800" b="0" i="1" smtClean="0">
                                  <a:solidFill>
                                    <a:srgbClr val="9900CC"/>
                                  </a:solidFill>
                                  <a:latin typeface="Cambria Math" panose="02040503050406030204" pitchFamily="18" charset="0"/>
                                  <a:ea typeface="Cambria Math" panose="02040503050406030204" pitchFamily="18" charset="0"/>
                                </a:rPr>
                                <m:t>𝑢</m:t>
                              </m:r>
                            </m:den>
                          </m:f>
                          <m:r>
                            <a:rPr lang="en-US" sz="2800" i="1">
                              <a:solidFill>
                                <a:srgbClr val="9900CC"/>
                              </a:solidFill>
                              <a:latin typeface="Cambria Math" panose="02040503050406030204" pitchFamily="18" charset="0"/>
                              <a:ea typeface="Cambria Math" panose="02040503050406030204" pitchFamily="18" charset="0"/>
                            </a:rPr>
                            <m:t>+∆</m:t>
                          </m:r>
                          <m:r>
                            <a:rPr lang="en-US" sz="2800" i="1">
                              <a:solidFill>
                                <a:srgbClr val="9900CC"/>
                              </a:solidFill>
                              <a:latin typeface="Cambria Math" panose="02040503050406030204" pitchFamily="18" charset="0"/>
                              <a:ea typeface="Cambria Math" panose="02040503050406030204" pitchFamily="18" charset="0"/>
                            </a:rPr>
                            <m:t>𝑡</m:t>
                          </m:r>
                          <m:f>
                            <m:fPr>
                              <m:ctrlPr>
                                <a:rPr lang="en-US" sz="2800" i="1">
                                  <a:solidFill>
                                    <a:srgbClr val="9900CC"/>
                                  </a:solidFill>
                                  <a:latin typeface="Cambria Math" panose="02040503050406030204" pitchFamily="18" charset="0"/>
                                  <a:ea typeface="Cambria Math" panose="02040503050406030204" pitchFamily="18" charset="0"/>
                                </a:rPr>
                              </m:ctrlPr>
                            </m:fPr>
                            <m:num>
                              <m:r>
                                <a:rPr lang="en-US" sz="2800" i="1">
                                  <a:solidFill>
                                    <a:srgbClr val="9900CC"/>
                                  </a:solidFill>
                                  <a:latin typeface="Cambria Math" panose="02040503050406030204" pitchFamily="18" charset="0"/>
                                  <a:ea typeface="Cambria Math" panose="02040503050406030204" pitchFamily="18" charset="0"/>
                                </a:rPr>
                                <m:t>𝜕</m:t>
                              </m:r>
                              <m:r>
                                <a:rPr lang="en-US" sz="2800" i="1">
                                  <a:solidFill>
                                    <a:srgbClr val="9900CC"/>
                                  </a:solidFill>
                                  <a:latin typeface="Cambria Math" panose="02040503050406030204" pitchFamily="18" charset="0"/>
                                  <a:ea typeface="Cambria Math" panose="02040503050406030204" pitchFamily="18" charset="0"/>
                                </a:rPr>
                                <m:t>𝑓</m:t>
                              </m:r>
                            </m:num>
                            <m:den>
                              <m:r>
                                <a:rPr lang="en-US" sz="2800" i="1">
                                  <a:solidFill>
                                    <a:srgbClr val="9900CC"/>
                                  </a:solidFill>
                                  <a:latin typeface="Cambria Math" panose="02040503050406030204" pitchFamily="18" charset="0"/>
                                  <a:ea typeface="Cambria Math" panose="02040503050406030204" pitchFamily="18" charset="0"/>
                                </a:rPr>
                                <m:t>𝜕</m:t>
                              </m:r>
                              <m:r>
                                <a:rPr lang="en-US" sz="2800" i="1">
                                  <a:solidFill>
                                    <a:srgbClr val="9900CC"/>
                                  </a:solidFill>
                                  <a:latin typeface="Cambria Math" panose="02040503050406030204" pitchFamily="18" charset="0"/>
                                  <a:ea typeface="Cambria Math" panose="02040503050406030204" pitchFamily="18" charset="0"/>
                                </a:rPr>
                                <m:t>𝑡</m:t>
                              </m:r>
                            </m:den>
                          </m:f>
                          <m:r>
                            <a:rPr lang="en-US" sz="2800" i="1">
                              <a:solidFill>
                                <a:srgbClr val="9900CC"/>
                              </a:solidFill>
                              <a:latin typeface="Cambria Math" panose="02040503050406030204" pitchFamily="18" charset="0"/>
                            </a:rPr>
                            <m:t>−</m:t>
                          </m:r>
                          <m:r>
                            <a:rPr lang="en-US" sz="2800" i="1">
                              <a:solidFill>
                                <a:srgbClr val="9900CC"/>
                              </a:solidFill>
                              <a:latin typeface="Cambria Math" panose="02040503050406030204" pitchFamily="18" charset="0"/>
                            </a:rPr>
                            <m:t>𝑓</m:t>
                          </m:r>
                          <m:r>
                            <a:rPr lang="en-US" sz="2800" i="1">
                              <a:solidFill>
                                <a:srgbClr val="9900CC"/>
                              </a:solidFill>
                              <a:latin typeface="Cambria Math" panose="02040503050406030204" pitchFamily="18" charset="0"/>
                            </a:rPr>
                            <m:t>(</m:t>
                          </m:r>
                          <m:r>
                            <a:rPr lang="en-US" sz="2800" i="1">
                              <a:solidFill>
                                <a:srgbClr val="9900CC"/>
                              </a:solidFill>
                              <a:latin typeface="Cambria Math" panose="02040503050406030204" pitchFamily="18" charset="0"/>
                            </a:rPr>
                            <m:t>𝑥</m:t>
                          </m:r>
                          <m:r>
                            <a:rPr lang="en-US" sz="2800" i="1">
                              <a:solidFill>
                                <a:srgbClr val="9900CC"/>
                              </a:solidFill>
                              <a:latin typeface="Cambria Math" panose="02040503050406030204" pitchFamily="18" charset="0"/>
                            </a:rPr>
                            <m:t>,</m:t>
                          </m:r>
                          <m:r>
                            <a:rPr lang="en-US" sz="2800" b="0" i="1" smtClean="0">
                              <a:solidFill>
                                <a:srgbClr val="9900CC"/>
                              </a:solidFill>
                              <a:latin typeface="Cambria Math" panose="02040503050406030204" pitchFamily="18" charset="0"/>
                            </a:rPr>
                            <m:t>𝑢</m:t>
                          </m:r>
                          <m:r>
                            <a:rPr lang="en-US" sz="2800" i="1">
                              <a:solidFill>
                                <a:srgbClr val="9900CC"/>
                              </a:solidFill>
                              <a:latin typeface="Cambria Math" panose="02040503050406030204" pitchFamily="18" charset="0"/>
                            </a:rPr>
                            <m:t>,</m:t>
                          </m:r>
                          <m:r>
                            <a:rPr lang="en-US" sz="2800" i="1">
                              <a:solidFill>
                                <a:srgbClr val="9900CC"/>
                              </a:solidFill>
                              <a:latin typeface="Cambria Math" panose="02040503050406030204" pitchFamily="18" charset="0"/>
                            </a:rPr>
                            <m:t>𝑡</m:t>
                          </m:r>
                          <m:r>
                            <a:rPr lang="en-US" sz="2800" i="1">
                              <a:solidFill>
                                <a:srgbClr val="9900CC"/>
                              </a:solidFill>
                              <a:latin typeface="Cambria Math" panose="02040503050406030204" pitchFamily="18" charset="0"/>
                            </a:rPr>
                            <m:t>)</m:t>
                          </m:r>
                        </m:e>
                      </m:func>
                    </m:oMath>
                  </m:oMathPara>
                </a14:m>
                <a:endParaRPr lang="en-US" sz="2800" dirty="0"/>
              </a:p>
            </p:txBody>
          </p:sp>
        </mc:Choice>
        <mc:Fallback xmlns="">
          <p:sp>
            <p:nvSpPr>
              <p:cNvPr id="4" name="TextBox 3"/>
              <p:cNvSpPr txBox="1">
                <a:spLocks noRot="1" noChangeAspect="1" noMove="1" noResize="1" noEditPoints="1" noAdjustHandles="1" noChangeArrowheads="1" noChangeShapeType="1" noTextEdit="1"/>
              </p:cNvSpPr>
              <p:nvPr/>
            </p:nvSpPr>
            <p:spPr>
              <a:xfrm>
                <a:off x="940158" y="769097"/>
                <a:ext cx="10122794" cy="911596"/>
              </a:xfrm>
              <a:prstGeom prst="rect">
                <a:avLst/>
              </a:prstGeom>
              <a:blipFill rotWithShape="0">
                <a:blip r:embed="rId2"/>
                <a:stretch>
                  <a:fillRect/>
                </a:stretch>
              </a:blipFill>
            </p:spPr>
            <p:txBody>
              <a:bodyPr/>
              <a:lstStyle/>
              <a:p>
                <a:r>
                  <a:rPr lang="en-US">
                    <a:noFill/>
                  </a:rPr>
                  <a:t> </a:t>
                </a:r>
              </a:p>
            </p:txBody>
          </p:sp>
        </mc:Fallback>
      </mc:AlternateContent>
      <p:sp>
        <p:nvSpPr>
          <p:cNvPr id="5" name="TextBox 4"/>
          <p:cNvSpPr txBox="1"/>
          <p:nvPr/>
        </p:nvSpPr>
        <p:spPr>
          <a:xfrm>
            <a:off x="869323" y="1922379"/>
            <a:ext cx="9144000"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After  cancelling the first and last terms on the R.H.S we get,</a:t>
            </a:r>
          </a:p>
        </p:txBody>
      </p:sp>
      <mc:AlternateContent xmlns:mc="http://schemas.openxmlformats.org/markup-compatibility/2006" xmlns:a14="http://schemas.microsoft.com/office/drawing/2010/main">
        <mc:Choice Requires="a14">
          <p:sp>
            <p:nvSpPr>
              <p:cNvPr id="6" name="TextBox 5"/>
              <p:cNvSpPr txBox="1"/>
              <p:nvPr/>
            </p:nvSpPr>
            <p:spPr>
              <a:xfrm>
                <a:off x="1410236" y="2741191"/>
                <a:ext cx="8062175" cy="91159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unc>
                        <m:funcPr>
                          <m:ctrlPr>
                            <a:rPr lang="en-US" sz="2800" i="1" smtClean="0">
                              <a:solidFill>
                                <a:srgbClr val="FF5050"/>
                              </a:solidFill>
                              <a:latin typeface="Cambria Math" panose="02040503050406030204" pitchFamily="18" charset="0"/>
                            </a:rPr>
                          </m:ctrlPr>
                        </m:funcPr>
                        <m:fName>
                          <m:r>
                            <a:rPr lang="en-US" sz="2800" i="1">
                              <a:solidFill>
                                <a:srgbClr val="FF5050"/>
                              </a:solidFill>
                              <a:latin typeface="Cambria Math" panose="02040503050406030204" pitchFamily="18" charset="0"/>
                              <a:ea typeface="Cambria Math" panose="02040503050406030204" pitchFamily="18" charset="0"/>
                            </a:rPr>
                            <m:t>∆</m:t>
                          </m:r>
                          <m:r>
                            <a:rPr lang="en-US" sz="2800" i="1">
                              <a:solidFill>
                                <a:srgbClr val="FF5050"/>
                              </a:solidFill>
                              <a:latin typeface="Cambria Math" panose="02040503050406030204" pitchFamily="18" charset="0"/>
                              <a:ea typeface="Cambria Math" panose="02040503050406030204" pitchFamily="18" charset="0"/>
                            </a:rPr>
                            <m:t>𝑡</m:t>
                          </m:r>
                          <m:f>
                            <m:fPr>
                              <m:ctrlPr>
                                <a:rPr lang="en-US" sz="2800" i="1">
                                  <a:solidFill>
                                    <a:srgbClr val="FF5050"/>
                                  </a:solidFill>
                                  <a:latin typeface="Cambria Math" panose="02040503050406030204" pitchFamily="18" charset="0"/>
                                  <a:ea typeface="Cambria Math" panose="02040503050406030204" pitchFamily="18" charset="0"/>
                                </a:rPr>
                              </m:ctrlPr>
                            </m:fPr>
                            <m:num>
                              <m:r>
                                <a:rPr lang="en-US" sz="2800" i="1">
                                  <a:solidFill>
                                    <a:srgbClr val="FF5050"/>
                                  </a:solidFill>
                                  <a:latin typeface="Cambria Math" panose="02040503050406030204" pitchFamily="18" charset="0"/>
                                  <a:ea typeface="Cambria Math" panose="02040503050406030204" pitchFamily="18" charset="0"/>
                                </a:rPr>
                                <m:t>𝜕</m:t>
                              </m:r>
                              <m:r>
                                <a:rPr lang="en-US" sz="2800" i="1">
                                  <a:solidFill>
                                    <a:srgbClr val="FF5050"/>
                                  </a:solidFill>
                                  <a:latin typeface="Cambria Math" panose="02040503050406030204" pitchFamily="18" charset="0"/>
                                  <a:ea typeface="Cambria Math" panose="02040503050406030204" pitchFamily="18" charset="0"/>
                                </a:rPr>
                                <m:t>𝑓</m:t>
                              </m:r>
                            </m:num>
                            <m:den>
                              <m:r>
                                <a:rPr lang="en-US" sz="2800" i="1">
                                  <a:solidFill>
                                    <a:srgbClr val="FF5050"/>
                                  </a:solidFill>
                                  <a:latin typeface="Cambria Math" panose="02040503050406030204" pitchFamily="18" charset="0"/>
                                  <a:ea typeface="Cambria Math" panose="02040503050406030204" pitchFamily="18" charset="0"/>
                                </a:rPr>
                                <m:t>𝜕</m:t>
                              </m:r>
                              <m:r>
                                <a:rPr lang="en-US" sz="2800" i="1">
                                  <a:solidFill>
                                    <a:srgbClr val="FF5050"/>
                                  </a:solidFill>
                                  <a:latin typeface="Cambria Math" panose="02040503050406030204" pitchFamily="18" charset="0"/>
                                  <a:ea typeface="Cambria Math" panose="02040503050406030204" pitchFamily="18" charset="0"/>
                                </a:rPr>
                                <m:t>𝑡</m:t>
                              </m:r>
                            </m:den>
                          </m:f>
                          <m:r>
                            <a:rPr lang="en-US" sz="2800" i="1">
                              <a:solidFill>
                                <a:srgbClr val="FF5050"/>
                              </a:solidFill>
                              <a:latin typeface="Cambria Math" panose="02040503050406030204" pitchFamily="18" charset="0"/>
                            </a:rPr>
                            <m:t>=</m:t>
                          </m:r>
                          <m:limLow>
                            <m:limLowPr>
                              <m:ctrlPr>
                                <a:rPr lang="en-US" sz="2800" i="1">
                                  <a:solidFill>
                                    <a:srgbClr val="FF5050"/>
                                  </a:solidFill>
                                  <a:latin typeface="Cambria Math" panose="02040503050406030204" pitchFamily="18" charset="0"/>
                                </a:rPr>
                              </m:ctrlPr>
                            </m:limLowPr>
                            <m:e>
                              <m:r>
                                <m:rPr>
                                  <m:sty m:val="p"/>
                                </m:rPr>
                                <a:rPr lang="en-US" sz="2800">
                                  <a:solidFill>
                                    <a:srgbClr val="FF5050"/>
                                  </a:solidFill>
                                  <a:latin typeface="Cambria Math" panose="02040503050406030204" pitchFamily="18" charset="0"/>
                                </a:rPr>
                                <m:t>lim</m:t>
                              </m:r>
                            </m:e>
                            <m:lim>
                              <m:r>
                                <a:rPr lang="en-US" sz="2800" i="1">
                                  <a:solidFill>
                                    <a:srgbClr val="FF5050"/>
                                  </a:solidFill>
                                  <a:latin typeface="Cambria Math" panose="02040503050406030204" pitchFamily="18" charset="0"/>
                                  <a:ea typeface="Cambria Math" panose="02040503050406030204" pitchFamily="18" charset="0"/>
                                </a:rPr>
                                <m:t>∆</m:t>
                              </m:r>
                              <m:r>
                                <a:rPr lang="en-US" sz="2800" i="1">
                                  <a:solidFill>
                                    <a:srgbClr val="FF5050"/>
                                  </a:solidFill>
                                  <a:latin typeface="Cambria Math" panose="02040503050406030204" pitchFamily="18" charset="0"/>
                                  <a:ea typeface="Cambria Math" panose="02040503050406030204" pitchFamily="18" charset="0"/>
                                </a:rPr>
                                <m:t>𝑡</m:t>
                              </m:r>
                              <m:r>
                                <a:rPr lang="en-US" sz="2800" i="1">
                                  <a:solidFill>
                                    <a:srgbClr val="FF5050"/>
                                  </a:solidFill>
                                  <a:latin typeface="Cambria Math" panose="02040503050406030204" pitchFamily="18" charset="0"/>
                                  <a:ea typeface="Cambria Math" panose="02040503050406030204" pitchFamily="18" charset="0"/>
                                </a:rPr>
                                <m:t>→0</m:t>
                              </m:r>
                            </m:lim>
                          </m:limLow>
                        </m:fName>
                        <m:e>
                          <m:r>
                            <a:rPr lang="en-US" sz="2800" i="1">
                              <a:solidFill>
                                <a:srgbClr val="FF5050"/>
                              </a:solidFill>
                              <a:latin typeface="Cambria Math" panose="02040503050406030204" pitchFamily="18" charset="0"/>
                              <a:ea typeface="Cambria Math" panose="02040503050406030204" pitchFamily="18" charset="0"/>
                            </a:rPr>
                            <m:t>∆</m:t>
                          </m:r>
                          <m:r>
                            <a:rPr lang="en-US" sz="2800" i="1">
                              <a:solidFill>
                                <a:srgbClr val="FF5050"/>
                              </a:solidFill>
                              <a:latin typeface="Cambria Math" panose="02040503050406030204" pitchFamily="18" charset="0"/>
                              <a:ea typeface="Cambria Math" panose="02040503050406030204" pitchFamily="18" charset="0"/>
                            </a:rPr>
                            <m:t>𝑡</m:t>
                          </m:r>
                          <m:r>
                            <a:rPr lang="en-US" sz="2800" i="1">
                              <a:solidFill>
                                <a:srgbClr val="FF5050"/>
                              </a:solidFill>
                              <a:latin typeface="Cambria Math" panose="02040503050406030204" pitchFamily="18" charset="0"/>
                            </a:rPr>
                            <m:t>(</m:t>
                          </m:r>
                          <m:r>
                            <a:rPr lang="en-US" sz="2800" b="0" i="1" smtClean="0">
                              <a:solidFill>
                                <a:srgbClr val="FF5050"/>
                              </a:solidFill>
                              <a:latin typeface="Cambria Math" panose="02040503050406030204" pitchFamily="18" charset="0"/>
                              <a:ea typeface="Cambria Math" panose="02040503050406030204" pitchFamily="18" charset="0"/>
                            </a:rPr>
                            <m:t>𝑢</m:t>
                          </m:r>
                          <m:f>
                            <m:fPr>
                              <m:ctrlPr>
                                <a:rPr lang="en-US" sz="2800" i="1">
                                  <a:solidFill>
                                    <a:srgbClr val="FF5050"/>
                                  </a:solidFill>
                                  <a:latin typeface="Cambria Math" panose="02040503050406030204" pitchFamily="18" charset="0"/>
                                  <a:ea typeface="Cambria Math" panose="02040503050406030204" pitchFamily="18" charset="0"/>
                                </a:rPr>
                              </m:ctrlPr>
                            </m:fPr>
                            <m:num>
                              <m:r>
                                <a:rPr lang="en-US" sz="2800" i="1">
                                  <a:solidFill>
                                    <a:srgbClr val="FF5050"/>
                                  </a:solidFill>
                                  <a:latin typeface="Cambria Math" panose="02040503050406030204" pitchFamily="18" charset="0"/>
                                  <a:ea typeface="Cambria Math" panose="02040503050406030204" pitchFamily="18" charset="0"/>
                                </a:rPr>
                                <m:t>𝜕</m:t>
                              </m:r>
                              <m:r>
                                <a:rPr lang="en-US" sz="2800" i="1">
                                  <a:solidFill>
                                    <a:srgbClr val="FF5050"/>
                                  </a:solidFill>
                                  <a:latin typeface="Cambria Math" panose="02040503050406030204" pitchFamily="18" charset="0"/>
                                  <a:ea typeface="Cambria Math" panose="02040503050406030204" pitchFamily="18" charset="0"/>
                                </a:rPr>
                                <m:t>𝑓</m:t>
                              </m:r>
                            </m:num>
                            <m:den>
                              <m:r>
                                <a:rPr lang="en-US" sz="2800" i="1">
                                  <a:solidFill>
                                    <a:srgbClr val="FF5050"/>
                                  </a:solidFill>
                                  <a:latin typeface="Cambria Math" panose="02040503050406030204" pitchFamily="18" charset="0"/>
                                  <a:ea typeface="Cambria Math" panose="02040503050406030204" pitchFamily="18" charset="0"/>
                                </a:rPr>
                                <m:t>𝜕</m:t>
                              </m:r>
                              <m:r>
                                <a:rPr lang="en-US" sz="2800" i="1">
                                  <a:solidFill>
                                    <a:srgbClr val="FF5050"/>
                                  </a:solidFill>
                                  <a:latin typeface="Cambria Math" panose="02040503050406030204" pitchFamily="18" charset="0"/>
                                  <a:ea typeface="Cambria Math" panose="02040503050406030204" pitchFamily="18" charset="0"/>
                                </a:rPr>
                                <m:t>𝑥</m:t>
                              </m:r>
                            </m:den>
                          </m:f>
                          <m:r>
                            <a:rPr lang="en-US" sz="2800" i="1">
                              <a:solidFill>
                                <a:srgbClr val="FF5050"/>
                              </a:solidFill>
                              <a:latin typeface="Cambria Math" panose="02040503050406030204" pitchFamily="18" charset="0"/>
                              <a:ea typeface="Cambria Math" panose="02040503050406030204" pitchFamily="18" charset="0"/>
                            </a:rPr>
                            <m:t>+</m:t>
                          </m:r>
                          <m:r>
                            <a:rPr lang="en-US" sz="2800" i="1">
                              <a:solidFill>
                                <a:srgbClr val="FF5050"/>
                              </a:solidFill>
                              <a:latin typeface="Cambria Math" panose="02040503050406030204" pitchFamily="18" charset="0"/>
                              <a:ea typeface="Cambria Math" panose="02040503050406030204" pitchFamily="18" charset="0"/>
                            </a:rPr>
                            <m:t>𝑎</m:t>
                          </m:r>
                          <m:f>
                            <m:fPr>
                              <m:ctrlPr>
                                <a:rPr lang="en-US" sz="2800" i="1">
                                  <a:solidFill>
                                    <a:srgbClr val="FF5050"/>
                                  </a:solidFill>
                                  <a:latin typeface="Cambria Math" panose="02040503050406030204" pitchFamily="18" charset="0"/>
                                  <a:ea typeface="Cambria Math" panose="02040503050406030204" pitchFamily="18" charset="0"/>
                                </a:rPr>
                              </m:ctrlPr>
                            </m:fPr>
                            <m:num>
                              <m:r>
                                <a:rPr lang="en-US" sz="2800" i="1">
                                  <a:solidFill>
                                    <a:srgbClr val="FF5050"/>
                                  </a:solidFill>
                                  <a:latin typeface="Cambria Math" panose="02040503050406030204" pitchFamily="18" charset="0"/>
                                  <a:ea typeface="Cambria Math" panose="02040503050406030204" pitchFamily="18" charset="0"/>
                                </a:rPr>
                                <m:t>𝜕</m:t>
                              </m:r>
                              <m:r>
                                <a:rPr lang="en-US" sz="2800" i="1">
                                  <a:solidFill>
                                    <a:srgbClr val="FF5050"/>
                                  </a:solidFill>
                                  <a:latin typeface="Cambria Math" panose="02040503050406030204" pitchFamily="18" charset="0"/>
                                  <a:ea typeface="Cambria Math" panose="02040503050406030204" pitchFamily="18" charset="0"/>
                                </a:rPr>
                                <m:t>𝑓</m:t>
                              </m:r>
                            </m:num>
                            <m:den>
                              <m:r>
                                <a:rPr lang="en-US" sz="2800" i="1">
                                  <a:solidFill>
                                    <a:srgbClr val="FF5050"/>
                                  </a:solidFill>
                                  <a:latin typeface="Cambria Math" panose="02040503050406030204" pitchFamily="18" charset="0"/>
                                  <a:ea typeface="Cambria Math" panose="02040503050406030204" pitchFamily="18" charset="0"/>
                                </a:rPr>
                                <m:t>𝜕</m:t>
                              </m:r>
                              <m:r>
                                <a:rPr lang="en-US" sz="2800" b="0" i="1" smtClean="0">
                                  <a:solidFill>
                                    <a:srgbClr val="FF5050"/>
                                  </a:solidFill>
                                  <a:latin typeface="Cambria Math" panose="02040503050406030204" pitchFamily="18" charset="0"/>
                                  <a:ea typeface="Cambria Math" panose="02040503050406030204" pitchFamily="18" charset="0"/>
                                </a:rPr>
                                <m:t>𝑢</m:t>
                              </m:r>
                            </m:den>
                          </m:f>
                          <m:r>
                            <a:rPr lang="en-US" sz="2800" i="1">
                              <a:solidFill>
                                <a:srgbClr val="FF5050"/>
                              </a:solidFill>
                              <a:latin typeface="Cambria Math" panose="02040503050406030204" pitchFamily="18" charset="0"/>
                              <a:ea typeface="Cambria Math" panose="02040503050406030204" pitchFamily="18" charset="0"/>
                            </a:rPr>
                            <m:t>+</m:t>
                          </m:r>
                          <m:f>
                            <m:fPr>
                              <m:ctrlPr>
                                <a:rPr lang="en-US" sz="2800" i="1">
                                  <a:solidFill>
                                    <a:srgbClr val="FF5050"/>
                                  </a:solidFill>
                                  <a:latin typeface="Cambria Math" panose="02040503050406030204" pitchFamily="18" charset="0"/>
                                  <a:ea typeface="Cambria Math" panose="02040503050406030204" pitchFamily="18" charset="0"/>
                                </a:rPr>
                              </m:ctrlPr>
                            </m:fPr>
                            <m:num>
                              <m:r>
                                <a:rPr lang="en-US" sz="2800" i="1">
                                  <a:solidFill>
                                    <a:srgbClr val="FF5050"/>
                                  </a:solidFill>
                                  <a:latin typeface="Cambria Math" panose="02040503050406030204" pitchFamily="18" charset="0"/>
                                  <a:ea typeface="Cambria Math" panose="02040503050406030204" pitchFamily="18" charset="0"/>
                                </a:rPr>
                                <m:t>𝜕</m:t>
                              </m:r>
                              <m:r>
                                <a:rPr lang="en-US" sz="2800" i="1">
                                  <a:solidFill>
                                    <a:srgbClr val="FF5050"/>
                                  </a:solidFill>
                                  <a:latin typeface="Cambria Math" panose="02040503050406030204" pitchFamily="18" charset="0"/>
                                  <a:ea typeface="Cambria Math" panose="02040503050406030204" pitchFamily="18" charset="0"/>
                                </a:rPr>
                                <m:t>𝑓</m:t>
                              </m:r>
                            </m:num>
                            <m:den>
                              <m:r>
                                <a:rPr lang="en-US" sz="2800" i="1">
                                  <a:solidFill>
                                    <a:srgbClr val="FF5050"/>
                                  </a:solidFill>
                                  <a:latin typeface="Cambria Math" panose="02040503050406030204" pitchFamily="18" charset="0"/>
                                  <a:ea typeface="Cambria Math" panose="02040503050406030204" pitchFamily="18" charset="0"/>
                                </a:rPr>
                                <m:t>𝜕</m:t>
                              </m:r>
                              <m:r>
                                <a:rPr lang="en-US" sz="2800" i="1">
                                  <a:solidFill>
                                    <a:srgbClr val="FF5050"/>
                                  </a:solidFill>
                                  <a:latin typeface="Cambria Math" panose="02040503050406030204" pitchFamily="18" charset="0"/>
                                  <a:ea typeface="Cambria Math" panose="02040503050406030204" pitchFamily="18" charset="0"/>
                                </a:rPr>
                                <m:t>𝑡</m:t>
                              </m:r>
                            </m:den>
                          </m:f>
                          <m:r>
                            <a:rPr lang="en-US" sz="2800" i="1">
                              <a:solidFill>
                                <a:srgbClr val="FF5050"/>
                              </a:solidFill>
                              <a:latin typeface="Cambria Math" panose="02040503050406030204" pitchFamily="18" charset="0"/>
                              <a:ea typeface="Cambria Math" panose="02040503050406030204" pitchFamily="18" charset="0"/>
                            </a:rPr>
                            <m:t>)</m:t>
                          </m:r>
                        </m:e>
                      </m:func>
                    </m:oMath>
                  </m:oMathPara>
                </a14:m>
                <a:endParaRPr lang="en-US" sz="2800" dirty="0"/>
              </a:p>
            </p:txBody>
          </p:sp>
        </mc:Choice>
        <mc:Fallback xmlns="">
          <p:sp>
            <p:nvSpPr>
              <p:cNvPr id="6" name="TextBox 5"/>
              <p:cNvSpPr txBox="1">
                <a:spLocks noRot="1" noChangeAspect="1" noMove="1" noResize="1" noEditPoints="1" noAdjustHandles="1" noChangeArrowheads="1" noChangeShapeType="1" noTextEdit="1"/>
              </p:cNvSpPr>
              <p:nvPr/>
            </p:nvSpPr>
            <p:spPr>
              <a:xfrm>
                <a:off x="1410236" y="2741191"/>
                <a:ext cx="8062175" cy="911596"/>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940158" y="4040938"/>
                <a:ext cx="5705341"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After cancelling </a:t>
                </a:r>
                <a14:m>
                  <m:oMath xmlns:m="http://schemas.openxmlformats.org/officeDocument/2006/math">
                    <m:r>
                      <a:rPr lang="en-US" sz="2800" i="1">
                        <a:latin typeface="Cambria Math" panose="02040503050406030204" pitchFamily="18" charset="0"/>
                        <a:ea typeface="Cambria Math" panose="02040503050406030204" pitchFamily="18" charset="0"/>
                      </a:rPr>
                      <m:t>∆</m:t>
                    </m:r>
                    <m:r>
                      <a:rPr lang="en-US" sz="2800" i="1">
                        <a:latin typeface="Cambria Math" panose="02040503050406030204" pitchFamily="18" charset="0"/>
                        <a:ea typeface="Cambria Math" panose="02040503050406030204" pitchFamily="18" charset="0"/>
                      </a:rPr>
                      <m:t>𝑡</m:t>
                    </m:r>
                  </m:oMath>
                </a14:m>
                <a:r>
                  <a:rPr lang="en-US" sz="2800" dirty="0">
                    <a:latin typeface="Times New Roman" panose="02020603050405020304" pitchFamily="18" charset="0"/>
                    <a:cs typeface="Times New Roman" panose="02020603050405020304" pitchFamily="18" charset="0"/>
                  </a:rPr>
                  <a:t> we get</a:t>
                </a:r>
                <a:r>
                  <a:rPr lang="en-US" dirty="0"/>
                  <a:t>,</a:t>
                </a:r>
              </a:p>
            </p:txBody>
          </p:sp>
        </mc:Choice>
        <mc:Fallback xmlns="">
          <p:sp>
            <p:nvSpPr>
              <p:cNvPr id="7" name="TextBox 6"/>
              <p:cNvSpPr txBox="1">
                <a:spLocks noRot="1" noChangeAspect="1" noMove="1" noResize="1" noEditPoints="1" noAdjustHandles="1" noChangeArrowheads="1" noChangeShapeType="1" noTextEdit="1"/>
              </p:cNvSpPr>
              <p:nvPr/>
            </p:nvSpPr>
            <p:spPr>
              <a:xfrm>
                <a:off x="940158" y="4040938"/>
                <a:ext cx="5705341" cy="523220"/>
              </a:xfrm>
              <a:prstGeom prst="rect">
                <a:avLst/>
              </a:prstGeom>
              <a:blipFill rotWithShape="0">
                <a:blip r:embed="rId4"/>
                <a:stretch>
                  <a:fillRect l="-2137" t="-12791" b="-3139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1828800" y="4767192"/>
                <a:ext cx="7225048" cy="91159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unc>
                        <m:funcPr>
                          <m:ctrlPr>
                            <a:rPr lang="en-US" sz="2800" i="1" smtClean="0">
                              <a:solidFill>
                                <a:srgbClr val="FF66CC"/>
                              </a:solidFill>
                              <a:latin typeface="Cambria Math" panose="02040503050406030204" pitchFamily="18" charset="0"/>
                            </a:rPr>
                          </m:ctrlPr>
                        </m:funcPr>
                        <m:fName>
                          <m:f>
                            <m:fPr>
                              <m:ctrlPr>
                                <a:rPr lang="en-US" sz="2800" i="1">
                                  <a:solidFill>
                                    <a:srgbClr val="FF66CC"/>
                                  </a:solidFill>
                                  <a:latin typeface="Cambria Math" panose="02040503050406030204" pitchFamily="18" charset="0"/>
                                  <a:ea typeface="Cambria Math" panose="02040503050406030204" pitchFamily="18" charset="0"/>
                                </a:rPr>
                              </m:ctrlPr>
                            </m:fPr>
                            <m:num>
                              <m:r>
                                <a:rPr lang="en-US" sz="2800" i="1">
                                  <a:solidFill>
                                    <a:srgbClr val="FF66CC"/>
                                  </a:solidFill>
                                  <a:latin typeface="Cambria Math" panose="02040503050406030204" pitchFamily="18" charset="0"/>
                                  <a:ea typeface="Cambria Math" panose="02040503050406030204" pitchFamily="18" charset="0"/>
                                </a:rPr>
                                <m:t>𝜕</m:t>
                              </m:r>
                              <m:r>
                                <a:rPr lang="en-US" sz="2800" i="1">
                                  <a:solidFill>
                                    <a:srgbClr val="FF66CC"/>
                                  </a:solidFill>
                                  <a:latin typeface="Cambria Math" panose="02040503050406030204" pitchFamily="18" charset="0"/>
                                  <a:ea typeface="Cambria Math" panose="02040503050406030204" pitchFamily="18" charset="0"/>
                                </a:rPr>
                                <m:t>𝑓</m:t>
                              </m:r>
                            </m:num>
                            <m:den>
                              <m:r>
                                <a:rPr lang="en-US" sz="2800" i="1">
                                  <a:solidFill>
                                    <a:srgbClr val="FF66CC"/>
                                  </a:solidFill>
                                  <a:latin typeface="Cambria Math" panose="02040503050406030204" pitchFamily="18" charset="0"/>
                                  <a:ea typeface="Cambria Math" panose="02040503050406030204" pitchFamily="18" charset="0"/>
                                </a:rPr>
                                <m:t>𝜕</m:t>
                              </m:r>
                              <m:r>
                                <a:rPr lang="en-US" sz="2800" i="1">
                                  <a:solidFill>
                                    <a:srgbClr val="FF66CC"/>
                                  </a:solidFill>
                                  <a:latin typeface="Cambria Math" panose="02040503050406030204" pitchFamily="18" charset="0"/>
                                  <a:ea typeface="Cambria Math" panose="02040503050406030204" pitchFamily="18" charset="0"/>
                                </a:rPr>
                                <m:t>𝑡</m:t>
                              </m:r>
                            </m:den>
                          </m:f>
                          <m:r>
                            <a:rPr lang="en-US" sz="2800" i="1">
                              <a:solidFill>
                                <a:srgbClr val="FF66CC"/>
                              </a:solidFill>
                              <a:latin typeface="Cambria Math" panose="02040503050406030204" pitchFamily="18" charset="0"/>
                            </a:rPr>
                            <m:t>=</m:t>
                          </m:r>
                        </m:fName>
                        <m:e>
                          <m:r>
                            <a:rPr lang="en-US" sz="2800" b="0" i="1" smtClean="0">
                              <a:solidFill>
                                <a:srgbClr val="FF66CC"/>
                              </a:solidFill>
                              <a:latin typeface="Cambria Math" panose="02040503050406030204" pitchFamily="18" charset="0"/>
                              <a:ea typeface="Cambria Math" panose="02040503050406030204" pitchFamily="18" charset="0"/>
                            </a:rPr>
                            <m:t>𝑢</m:t>
                          </m:r>
                          <m:f>
                            <m:fPr>
                              <m:ctrlPr>
                                <a:rPr lang="en-US" sz="2800" i="1">
                                  <a:solidFill>
                                    <a:srgbClr val="FF66CC"/>
                                  </a:solidFill>
                                  <a:latin typeface="Cambria Math" panose="02040503050406030204" pitchFamily="18" charset="0"/>
                                  <a:ea typeface="Cambria Math" panose="02040503050406030204" pitchFamily="18" charset="0"/>
                                </a:rPr>
                              </m:ctrlPr>
                            </m:fPr>
                            <m:num>
                              <m:r>
                                <a:rPr lang="en-US" sz="2800" i="1">
                                  <a:solidFill>
                                    <a:srgbClr val="FF66CC"/>
                                  </a:solidFill>
                                  <a:latin typeface="Cambria Math" panose="02040503050406030204" pitchFamily="18" charset="0"/>
                                  <a:ea typeface="Cambria Math" panose="02040503050406030204" pitchFamily="18" charset="0"/>
                                </a:rPr>
                                <m:t>𝜕</m:t>
                              </m:r>
                              <m:r>
                                <a:rPr lang="en-US" sz="2800" i="1">
                                  <a:solidFill>
                                    <a:srgbClr val="FF66CC"/>
                                  </a:solidFill>
                                  <a:latin typeface="Cambria Math" panose="02040503050406030204" pitchFamily="18" charset="0"/>
                                  <a:ea typeface="Cambria Math" panose="02040503050406030204" pitchFamily="18" charset="0"/>
                                </a:rPr>
                                <m:t>𝑓</m:t>
                              </m:r>
                            </m:num>
                            <m:den>
                              <m:r>
                                <a:rPr lang="en-US" sz="2800" i="1">
                                  <a:solidFill>
                                    <a:srgbClr val="FF66CC"/>
                                  </a:solidFill>
                                  <a:latin typeface="Cambria Math" panose="02040503050406030204" pitchFamily="18" charset="0"/>
                                  <a:ea typeface="Cambria Math" panose="02040503050406030204" pitchFamily="18" charset="0"/>
                                </a:rPr>
                                <m:t>𝜕</m:t>
                              </m:r>
                              <m:r>
                                <a:rPr lang="en-US" sz="2800" i="1">
                                  <a:solidFill>
                                    <a:srgbClr val="FF66CC"/>
                                  </a:solidFill>
                                  <a:latin typeface="Cambria Math" panose="02040503050406030204" pitchFamily="18" charset="0"/>
                                  <a:ea typeface="Cambria Math" panose="02040503050406030204" pitchFamily="18" charset="0"/>
                                </a:rPr>
                                <m:t>𝑥</m:t>
                              </m:r>
                            </m:den>
                          </m:f>
                          <m:r>
                            <a:rPr lang="en-US" sz="2800" i="1">
                              <a:solidFill>
                                <a:srgbClr val="FF66CC"/>
                              </a:solidFill>
                              <a:latin typeface="Cambria Math" panose="02040503050406030204" pitchFamily="18" charset="0"/>
                              <a:ea typeface="Cambria Math" panose="02040503050406030204" pitchFamily="18" charset="0"/>
                            </a:rPr>
                            <m:t>+</m:t>
                          </m:r>
                          <m:r>
                            <a:rPr lang="en-US" sz="2800" i="1">
                              <a:solidFill>
                                <a:srgbClr val="FF66CC"/>
                              </a:solidFill>
                              <a:latin typeface="Cambria Math" panose="02040503050406030204" pitchFamily="18" charset="0"/>
                              <a:ea typeface="Cambria Math" panose="02040503050406030204" pitchFamily="18" charset="0"/>
                            </a:rPr>
                            <m:t>𝑎</m:t>
                          </m:r>
                          <m:f>
                            <m:fPr>
                              <m:ctrlPr>
                                <a:rPr lang="en-US" sz="2800" i="1">
                                  <a:solidFill>
                                    <a:srgbClr val="FF66CC"/>
                                  </a:solidFill>
                                  <a:latin typeface="Cambria Math" panose="02040503050406030204" pitchFamily="18" charset="0"/>
                                  <a:ea typeface="Cambria Math" panose="02040503050406030204" pitchFamily="18" charset="0"/>
                                </a:rPr>
                              </m:ctrlPr>
                            </m:fPr>
                            <m:num>
                              <m:r>
                                <a:rPr lang="en-US" sz="2800" i="1">
                                  <a:solidFill>
                                    <a:srgbClr val="FF66CC"/>
                                  </a:solidFill>
                                  <a:latin typeface="Cambria Math" panose="02040503050406030204" pitchFamily="18" charset="0"/>
                                  <a:ea typeface="Cambria Math" panose="02040503050406030204" pitchFamily="18" charset="0"/>
                                </a:rPr>
                                <m:t>𝜕</m:t>
                              </m:r>
                              <m:r>
                                <a:rPr lang="en-US" sz="2800" i="1">
                                  <a:solidFill>
                                    <a:srgbClr val="FF66CC"/>
                                  </a:solidFill>
                                  <a:latin typeface="Cambria Math" panose="02040503050406030204" pitchFamily="18" charset="0"/>
                                  <a:ea typeface="Cambria Math" panose="02040503050406030204" pitchFamily="18" charset="0"/>
                                </a:rPr>
                                <m:t>𝑓</m:t>
                              </m:r>
                            </m:num>
                            <m:den>
                              <m:r>
                                <a:rPr lang="en-US" sz="2800" i="1">
                                  <a:solidFill>
                                    <a:srgbClr val="FF66CC"/>
                                  </a:solidFill>
                                  <a:latin typeface="Cambria Math" panose="02040503050406030204" pitchFamily="18" charset="0"/>
                                  <a:ea typeface="Cambria Math" panose="02040503050406030204" pitchFamily="18" charset="0"/>
                                </a:rPr>
                                <m:t>𝜕</m:t>
                              </m:r>
                              <m:r>
                                <a:rPr lang="en-US" sz="2800" b="0" i="1" smtClean="0">
                                  <a:solidFill>
                                    <a:srgbClr val="FF66CC"/>
                                  </a:solidFill>
                                  <a:latin typeface="Cambria Math" panose="02040503050406030204" pitchFamily="18" charset="0"/>
                                  <a:ea typeface="Cambria Math" panose="02040503050406030204" pitchFamily="18" charset="0"/>
                                </a:rPr>
                                <m:t>𝑢</m:t>
                              </m:r>
                            </m:den>
                          </m:f>
                          <m:r>
                            <a:rPr lang="en-US" sz="2800" i="1">
                              <a:solidFill>
                                <a:srgbClr val="FF66CC"/>
                              </a:solidFill>
                              <a:latin typeface="Cambria Math" panose="02040503050406030204" pitchFamily="18" charset="0"/>
                              <a:ea typeface="Cambria Math" panose="02040503050406030204" pitchFamily="18" charset="0"/>
                            </a:rPr>
                            <m:t>+</m:t>
                          </m:r>
                          <m:f>
                            <m:fPr>
                              <m:ctrlPr>
                                <a:rPr lang="en-US" sz="2800" i="1">
                                  <a:solidFill>
                                    <a:srgbClr val="FF66CC"/>
                                  </a:solidFill>
                                  <a:latin typeface="Cambria Math" panose="02040503050406030204" pitchFamily="18" charset="0"/>
                                  <a:ea typeface="Cambria Math" panose="02040503050406030204" pitchFamily="18" charset="0"/>
                                </a:rPr>
                              </m:ctrlPr>
                            </m:fPr>
                            <m:num>
                              <m:r>
                                <a:rPr lang="en-US" sz="2800" i="1">
                                  <a:solidFill>
                                    <a:srgbClr val="FF66CC"/>
                                  </a:solidFill>
                                  <a:latin typeface="Cambria Math" panose="02040503050406030204" pitchFamily="18" charset="0"/>
                                  <a:ea typeface="Cambria Math" panose="02040503050406030204" pitchFamily="18" charset="0"/>
                                </a:rPr>
                                <m:t>𝜕</m:t>
                              </m:r>
                              <m:r>
                                <a:rPr lang="en-US" sz="2800" i="1">
                                  <a:solidFill>
                                    <a:srgbClr val="FF66CC"/>
                                  </a:solidFill>
                                  <a:latin typeface="Cambria Math" panose="02040503050406030204" pitchFamily="18" charset="0"/>
                                  <a:ea typeface="Cambria Math" panose="02040503050406030204" pitchFamily="18" charset="0"/>
                                </a:rPr>
                                <m:t>𝑓</m:t>
                              </m:r>
                            </m:num>
                            <m:den>
                              <m:r>
                                <a:rPr lang="en-US" sz="2800" i="1">
                                  <a:solidFill>
                                    <a:srgbClr val="FF66CC"/>
                                  </a:solidFill>
                                  <a:latin typeface="Cambria Math" panose="02040503050406030204" pitchFamily="18" charset="0"/>
                                  <a:ea typeface="Cambria Math" panose="02040503050406030204" pitchFamily="18" charset="0"/>
                                </a:rPr>
                                <m:t>𝜕</m:t>
                              </m:r>
                              <m:r>
                                <a:rPr lang="en-US" sz="2800" i="1">
                                  <a:solidFill>
                                    <a:srgbClr val="FF66CC"/>
                                  </a:solidFill>
                                  <a:latin typeface="Cambria Math" panose="02040503050406030204" pitchFamily="18" charset="0"/>
                                  <a:ea typeface="Cambria Math" panose="02040503050406030204" pitchFamily="18" charset="0"/>
                                </a:rPr>
                                <m:t>𝑡</m:t>
                              </m:r>
                            </m:den>
                          </m:f>
                        </m:e>
                      </m:func>
                      <m:r>
                        <a:rPr lang="en-US" sz="2800" i="1">
                          <a:solidFill>
                            <a:srgbClr val="FF66CC"/>
                          </a:solidFill>
                          <a:latin typeface="Cambria Math" panose="02040503050406030204" pitchFamily="18" charset="0"/>
                          <a:ea typeface="Cambria Math" panose="02040503050406030204" pitchFamily="18" charset="0"/>
                        </a:rPr>
                        <m:t>………(8)</m:t>
                      </m:r>
                    </m:oMath>
                  </m:oMathPara>
                </a14:m>
                <a:endParaRPr lang="en-US" sz="2800" dirty="0">
                  <a:solidFill>
                    <a:srgbClr val="FF66CC"/>
                  </a:solidFill>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1828800" y="4767192"/>
                <a:ext cx="7225048" cy="911596"/>
              </a:xfrm>
              <a:prstGeom prst="rect">
                <a:avLst/>
              </a:prstGeom>
              <a:blipFill rotWithShape="0">
                <a:blip r:embed="rId5"/>
                <a:stretch>
                  <a:fillRect/>
                </a:stretch>
              </a:blipFill>
            </p:spPr>
            <p:txBody>
              <a:bodyPr/>
              <a:lstStyle/>
              <a:p>
                <a:r>
                  <a:rPr lang="en-US">
                    <a:noFill/>
                  </a:rPr>
                  <a:t> </a:t>
                </a:r>
              </a:p>
            </p:txBody>
          </p:sp>
        </mc:Fallback>
      </mc:AlternateContent>
      <p:sp>
        <p:nvSpPr>
          <p:cNvPr id="9" name="TextBox 8"/>
          <p:cNvSpPr txBox="1"/>
          <p:nvPr/>
        </p:nvSpPr>
        <p:spPr>
          <a:xfrm flipH="1">
            <a:off x="1056066" y="5795493"/>
            <a:ext cx="9028091"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This equation is known as </a:t>
            </a:r>
            <a:r>
              <a:rPr lang="en-US" sz="2800" i="1" dirty="0">
                <a:latin typeface="Times New Roman" panose="02020603050405020304" pitchFamily="18" charset="0"/>
                <a:cs typeface="Times New Roman" panose="02020603050405020304" pitchFamily="18" charset="0"/>
              </a:rPr>
              <a:t>Maxwell Boltzmann's equation.</a:t>
            </a:r>
          </a:p>
        </p:txBody>
      </p:sp>
      <p:sp>
        <p:nvSpPr>
          <p:cNvPr id="10" name="TextBox 9"/>
          <p:cNvSpPr txBox="1"/>
          <p:nvPr/>
        </p:nvSpPr>
        <p:spPr>
          <a:xfrm>
            <a:off x="940158" y="86120"/>
            <a:ext cx="8203842"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Putting Eq.(7a), (7b) and (7c) in Eq.(6) we get</a:t>
            </a:r>
          </a:p>
        </p:txBody>
      </p:sp>
    </p:spTree>
    <p:extLst>
      <p:ext uri="{BB962C8B-B14F-4D97-AF65-F5344CB8AC3E}">
        <p14:creationId xmlns:p14="http://schemas.microsoft.com/office/powerpoint/2010/main" val="2284558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down)">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Effect transition="in" filter="barn(inVertical)">
                                      <p:cBhvr>
                                        <p:cTn id="31" dur="500"/>
                                        <p:tgtEl>
                                          <p:spTgt spid="8">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fade">
                                      <p:cBhvr>
                                        <p:cTn id="36" dur="1000"/>
                                        <p:tgtEl>
                                          <p:spTgt spid="9">
                                            <p:txEl>
                                              <p:pRg st="0" end="0"/>
                                            </p:txEl>
                                          </p:spTgt>
                                        </p:tgtEl>
                                      </p:cBhvr>
                                    </p:animEffect>
                                    <p:anim calcmode="lin" valueType="num">
                                      <p:cBhvr>
                                        <p:cTn id="37"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38"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533</TotalTime>
  <Words>400</Words>
  <Application>Microsoft Office PowerPoint</Application>
  <PresentationFormat>Widescreen</PresentationFormat>
  <Paragraphs>65</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 Unicode MS</vt:lpstr>
      <vt:lpstr>Arial</vt:lpstr>
      <vt:lpstr>Calibri</vt:lpstr>
      <vt:lpstr>Calibri Light</vt:lpstr>
      <vt:lpstr>Cambria Math</vt:lpstr>
      <vt:lpstr>Times New Roman</vt:lpstr>
      <vt:lpstr>Office Theme</vt:lpstr>
      <vt:lpstr>Kinetic Theory  (Part 1)</vt:lpstr>
      <vt:lpstr>Kinetic Theory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pu</dc:creator>
  <cp:lastModifiedBy>pu</cp:lastModifiedBy>
  <cp:revision>68</cp:revision>
  <dcterms:created xsi:type="dcterms:W3CDTF">2020-04-28T17:07:33Z</dcterms:created>
  <dcterms:modified xsi:type="dcterms:W3CDTF">2020-05-01T11:58:05Z</dcterms:modified>
</cp:coreProperties>
</file>